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22"/>
  </p:notesMasterIdLst>
  <p:handoutMasterIdLst>
    <p:handoutMasterId r:id="rId23"/>
  </p:handoutMasterIdLst>
  <p:sldIdLst>
    <p:sldId id="257" r:id="rId5"/>
    <p:sldId id="392" r:id="rId6"/>
    <p:sldId id="393" r:id="rId7"/>
    <p:sldId id="317" r:id="rId8"/>
    <p:sldId id="394" r:id="rId9"/>
    <p:sldId id="395" r:id="rId10"/>
    <p:sldId id="397" r:id="rId11"/>
    <p:sldId id="398" r:id="rId12"/>
    <p:sldId id="399" r:id="rId13"/>
    <p:sldId id="400" r:id="rId14"/>
    <p:sldId id="401" r:id="rId15"/>
    <p:sldId id="402" r:id="rId16"/>
    <p:sldId id="404" r:id="rId17"/>
    <p:sldId id="405" r:id="rId18"/>
    <p:sldId id="406" r:id="rId19"/>
    <p:sldId id="407" r:id="rId20"/>
    <p:sldId id="408" r:id="rId21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DAE6C6-2FB8-4B1B-BC5C-6A42560AF932}" v="65" dt="2023-09-30T10:55:41.0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650" autoAdjust="0"/>
    <p:restoredTop sz="93725" autoAdjust="0"/>
  </p:normalViewPr>
  <p:slideViewPr>
    <p:cSldViewPr snapToGrid="0">
      <p:cViewPr varScale="1">
        <p:scale>
          <a:sx n="112" d="100"/>
          <a:sy n="112" d="100"/>
        </p:scale>
        <p:origin x="1062" y="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222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rian Klimaševski" userId="a2d6d93d-63c1-42c5-ba60-358379b75f26" providerId="ADAL" clId="{DADAE6C6-2FB8-4B1B-BC5C-6A42560AF932}"/>
    <pc:docChg chg="undo custSel addSld delSld modSld sldOrd">
      <pc:chgData name="Adrian Klimaševski" userId="a2d6d93d-63c1-42c5-ba60-358379b75f26" providerId="ADAL" clId="{DADAE6C6-2FB8-4B1B-BC5C-6A42560AF932}" dt="2023-09-30T10:55:41.080" v="3118"/>
      <pc:docMkLst>
        <pc:docMk/>
      </pc:docMkLst>
      <pc:sldChg chg="addSp delSp modSp mod modClrScheme chgLayout">
        <pc:chgData name="Adrian Klimaševski" userId="a2d6d93d-63c1-42c5-ba60-358379b75f26" providerId="ADAL" clId="{DADAE6C6-2FB8-4B1B-BC5C-6A42560AF932}" dt="2023-09-22T14:30:15.870" v="1392" actId="14100"/>
        <pc:sldMkLst>
          <pc:docMk/>
          <pc:sldMk cId="752814286" sldId="257"/>
        </pc:sldMkLst>
        <pc:spChg chg="mod">
          <ac:chgData name="Adrian Klimaševski" userId="a2d6d93d-63c1-42c5-ba60-358379b75f26" providerId="ADAL" clId="{DADAE6C6-2FB8-4B1B-BC5C-6A42560AF932}" dt="2023-09-22T09:18:55.195" v="9" actId="26606"/>
          <ac:spMkLst>
            <pc:docMk/>
            <pc:sldMk cId="752814286" sldId="257"/>
            <ac:spMk id="2" creationId="{286E938C-9D94-4B05-979A-D39FFC457291}"/>
          </ac:spMkLst>
        </pc:spChg>
        <pc:spChg chg="mod ord">
          <ac:chgData name="Adrian Klimaševski" userId="a2d6d93d-63c1-42c5-ba60-358379b75f26" providerId="ADAL" clId="{DADAE6C6-2FB8-4B1B-BC5C-6A42560AF932}" dt="2023-09-22T09:18:55.195" v="9" actId="26606"/>
          <ac:spMkLst>
            <pc:docMk/>
            <pc:sldMk cId="752814286" sldId="257"/>
            <ac:spMk id="3" creationId="{D9A11267-FC52-4990-8D98-010AFABA5544}"/>
          </ac:spMkLst>
        </pc:spChg>
        <pc:spChg chg="add mod">
          <ac:chgData name="Adrian Klimaševski" userId="a2d6d93d-63c1-42c5-ba60-358379b75f26" providerId="ADAL" clId="{DADAE6C6-2FB8-4B1B-BC5C-6A42560AF932}" dt="2023-09-22T14:30:15.870" v="1392" actId="14100"/>
          <ac:spMkLst>
            <pc:docMk/>
            <pc:sldMk cId="752814286" sldId="257"/>
            <ac:spMk id="4" creationId="{6062C3F7-FC41-DEE1-E2DB-6A09AFAACC2B}"/>
          </ac:spMkLst>
        </pc:spChg>
        <pc:spChg chg="add del mod">
          <ac:chgData name="Adrian Klimaševski" userId="a2d6d93d-63c1-42c5-ba60-358379b75f26" providerId="ADAL" clId="{DADAE6C6-2FB8-4B1B-BC5C-6A42560AF932}" dt="2023-09-22T09:20:25.771" v="19" actId="478"/>
          <ac:spMkLst>
            <pc:docMk/>
            <pc:sldMk cId="752814286" sldId="257"/>
            <ac:spMk id="9" creationId="{165FF4B0-4774-D011-D52B-6D44B1F44DE9}"/>
          </ac:spMkLst>
        </pc:spChg>
        <pc:spChg chg="add del mod">
          <ac:chgData name="Adrian Klimaševski" userId="a2d6d93d-63c1-42c5-ba60-358379b75f26" providerId="ADAL" clId="{DADAE6C6-2FB8-4B1B-BC5C-6A42560AF932}" dt="2023-09-22T09:20:35.840" v="22" actId="478"/>
          <ac:spMkLst>
            <pc:docMk/>
            <pc:sldMk cId="752814286" sldId="257"/>
            <ac:spMk id="11" creationId="{D8545169-652F-F426-8CDF-DE5F44EBF8E5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19" creationId="{2CC92DE0-051E-7E30-DA57-09E6E5052A66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21" creationId="{558AB29D-7F1B-7F39-E962-9A5ACAC7D668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23" creationId="{3C338F2A-6ECE-DD53-F75F-B3FE8BE04C18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25" creationId="{C22FCFE6-C7A4-B169-93B3-E0E6681C6445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27" creationId="{DECCCDD4-C350-BF4D-3951-AA7F20B25031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29" creationId="{E5DBB80D-1654-148A-3A62-DDE50BCD964B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31" creationId="{AEC77973-5BE4-0EFC-5DDF-4FB12A25D86F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33" creationId="{984FC5D7-BFDA-4580-7F54-1C17E2967046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35" creationId="{5DA15705-7BA3-5839-F01A-284283CC8DE2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37" creationId="{1F4E8ACE-56EF-7203-AF4F-6FCF99D678EB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39" creationId="{26386805-C12A-6094-D73F-78D4688EFE80}"/>
          </ac:spMkLst>
        </pc:spChg>
        <pc:spChg chg="add del mod">
          <ac:chgData name="Adrian Klimaševski" userId="a2d6d93d-63c1-42c5-ba60-358379b75f26" providerId="ADAL" clId="{DADAE6C6-2FB8-4B1B-BC5C-6A42560AF932}" dt="2023-09-22T09:18:52.271" v="5" actId="26606"/>
          <ac:spMkLst>
            <pc:docMk/>
            <pc:sldMk cId="752814286" sldId="257"/>
            <ac:spMk id="41" creationId="{DBE54462-64D1-1227-E756-2A2998EB4100}"/>
          </ac:spMkLst>
        </pc:spChg>
        <pc:spChg chg="add del mod">
          <ac:chgData name="Adrian Klimaševski" userId="a2d6d93d-63c1-42c5-ba60-358379b75f26" providerId="ADAL" clId="{DADAE6C6-2FB8-4B1B-BC5C-6A42560AF932}" dt="2023-09-22T09:18:53.036" v="7" actId="26606"/>
          <ac:spMkLst>
            <pc:docMk/>
            <pc:sldMk cId="752814286" sldId="257"/>
            <ac:spMk id="43" creationId="{34EDE02B-1FC1-481C-014B-E2DE8A3C9A72}"/>
          </ac:spMkLst>
        </pc:spChg>
        <pc:spChg chg="add del mod">
          <ac:chgData name="Adrian Klimaševski" userId="a2d6d93d-63c1-42c5-ba60-358379b75f26" providerId="ADAL" clId="{DADAE6C6-2FB8-4B1B-BC5C-6A42560AF932}" dt="2023-09-22T09:18:53.036" v="7" actId="26606"/>
          <ac:spMkLst>
            <pc:docMk/>
            <pc:sldMk cId="752814286" sldId="257"/>
            <ac:spMk id="44" creationId="{589A344B-AD5A-27E6-9CB8-B4E22922F8DC}"/>
          </ac:spMkLst>
        </pc:spChg>
        <pc:spChg chg="add del mod">
          <ac:chgData name="Adrian Klimaševski" userId="a2d6d93d-63c1-42c5-ba60-358379b75f26" providerId="ADAL" clId="{DADAE6C6-2FB8-4B1B-BC5C-6A42560AF932}" dt="2023-09-22T09:18:53.036" v="7" actId="26606"/>
          <ac:spMkLst>
            <pc:docMk/>
            <pc:sldMk cId="752814286" sldId="257"/>
            <ac:spMk id="45" creationId="{2585E311-991F-19E3-7350-0E5D4AE0CF53}"/>
          </ac:spMkLst>
        </pc:spChg>
        <pc:spChg chg="add del mod">
          <ac:chgData name="Adrian Klimaševski" userId="a2d6d93d-63c1-42c5-ba60-358379b75f26" providerId="ADAL" clId="{DADAE6C6-2FB8-4B1B-BC5C-6A42560AF932}" dt="2023-09-22T09:18:53.036" v="7" actId="26606"/>
          <ac:spMkLst>
            <pc:docMk/>
            <pc:sldMk cId="752814286" sldId="257"/>
            <ac:spMk id="46" creationId="{26EEF73A-6100-10BA-EC5F-7447467FA00C}"/>
          </ac:spMkLst>
        </pc:spChg>
        <pc:spChg chg="add del mod">
          <ac:chgData name="Adrian Klimaševski" userId="a2d6d93d-63c1-42c5-ba60-358379b75f26" providerId="ADAL" clId="{DADAE6C6-2FB8-4B1B-BC5C-6A42560AF932}" dt="2023-09-22T09:18:53.036" v="7" actId="26606"/>
          <ac:spMkLst>
            <pc:docMk/>
            <pc:sldMk cId="752814286" sldId="257"/>
            <ac:spMk id="47" creationId="{0511793B-6745-99D9-9F08-5658A800A246}"/>
          </ac:spMkLst>
        </pc:spChg>
        <pc:spChg chg="add del mod">
          <ac:chgData name="Adrian Klimaševski" userId="a2d6d93d-63c1-42c5-ba60-358379b75f26" providerId="ADAL" clId="{DADAE6C6-2FB8-4B1B-BC5C-6A42560AF932}" dt="2023-09-22T09:18:53.036" v="7" actId="26606"/>
          <ac:spMkLst>
            <pc:docMk/>
            <pc:sldMk cId="752814286" sldId="257"/>
            <ac:spMk id="48" creationId="{855120C8-0B8F-3D97-BD49-BA37540FE0EC}"/>
          </ac:spMkLst>
        </pc:spChg>
        <pc:spChg chg="add del mod">
          <ac:chgData name="Adrian Klimaševski" userId="a2d6d93d-63c1-42c5-ba60-358379b75f26" providerId="ADAL" clId="{DADAE6C6-2FB8-4B1B-BC5C-6A42560AF932}" dt="2023-09-22T09:18:55.195" v="9" actId="26606"/>
          <ac:spMkLst>
            <pc:docMk/>
            <pc:sldMk cId="752814286" sldId="257"/>
            <ac:spMk id="50" creationId="{7F55EEC2-06E9-55A5-9DC5-9693913E268B}"/>
          </ac:spMkLst>
        </pc:spChg>
        <pc:spChg chg="add del mod">
          <ac:chgData name="Adrian Klimaševski" userId="a2d6d93d-63c1-42c5-ba60-358379b75f26" providerId="ADAL" clId="{DADAE6C6-2FB8-4B1B-BC5C-6A42560AF932}" dt="2023-09-22T09:18:55.195" v="9" actId="26606"/>
          <ac:spMkLst>
            <pc:docMk/>
            <pc:sldMk cId="752814286" sldId="257"/>
            <ac:spMk id="51" creationId="{57C13FE6-E4BA-9D73-C3E6-129CB4762E23}"/>
          </ac:spMkLst>
        </pc:spChg>
        <pc:spChg chg="add del mod">
          <ac:chgData name="Adrian Klimaševski" userId="a2d6d93d-63c1-42c5-ba60-358379b75f26" providerId="ADAL" clId="{DADAE6C6-2FB8-4B1B-BC5C-6A42560AF932}" dt="2023-09-22T09:18:55.195" v="9" actId="26606"/>
          <ac:spMkLst>
            <pc:docMk/>
            <pc:sldMk cId="752814286" sldId="257"/>
            <ac:spMk id="52" creationId="{0D8F38D1-2E92-A413-0A4C-0107160892FD}"/>
          </ac:spMkLst>
        </pc:spChg>
        <pc:picChg chg="add mod">
          <ac:chgData name="Adrian Klimaševski" userId="a2d6d93d-63c1-42c5-ba60-358379b75f26" providerId="ADAL" clId="{DADAE6C6-2FB8-4B1B-BC5C-6A42560AF932}" dt="2023-09-22T09:21:57.195" v="33" actId="1076"/>
          <ac:picMkLst>
            <pc:docMk/>
            <pc:sldMk cId="752814286" sldId="257"/>
            <ac:picMk id="5" creationId="{30726BCC-637A-BD5F-3C90-2EAB147B4740}"/>
          </ac:picMkLst>
        </pc:picChg>
        <pc:picChg chg="add mod ord modCrop">
          <ac:chgData name="Adrian Klimaševski" userId="a2d6d93d-63c1-42c5-ba60-358379b75f26" providerId="ADAL" clId="{DADAE6C6-2FB8-4B1B-BC5C-6A42560AF932}" dt="2023-09-22T09:21:46.064" v="30" actId="14100"/>
          <ac:picMkLst>
            <pc:docMk/>
            <pc:sldMk cId="752814286" sldId="257"/>
            <ac:picMk id="7" creationId="{09CAC087-7B4D-D6F3-B53C-18E1FEB9D557}"/>
          </ac:picMkLst>
        </pc:picChg>
        <pc:picChg chg="add del mod ord">
          <ac:chgData name="Adrian Klimaševski" userId="a2d6d93d-63c1-42c5-ba60-358379b75f26" providerId="ADAL" clId="{DADAE6C6-2FB8-4B1B-BC5C-6A42560AF932}" dt="2023-09-22T09:20:33.711" v="21" actId="478"/>
          <ac:picMkLst>
            <pc:docMk/>
            <pc:sldMk cId="752814286" sldId="257"/>
            <ac:picMk id="14" creationId="{9A8AD548-922D-4E1D-B19C-5F6E808B8160}"/>
          </ac:picMkLst>
        </pc:picChg>
      </pc:sldChg>
      <pc:sldChg chg="del">
        <pc:chgData name="Adrian Klimaševski" userId="a2d6d93d-63c1-42c5-ba60-358379b75f26" providerId="ADAL" clId="{DADAE6C6-2FB8-4B1B-BC5C-6A42560AF932}" dt="2023-09-22T18:20:15.194" v="2191" actId="47"/>
        <pc:sldMkLst>
          <pc:docMk/>
          <pc:sldMk cId="2979876663" sldId="268"/>
        </pc:sldMkLst>
      </pc:sldChg>
      <pc:sldChg chg="del">
        <pc:chgData name="Adrian Klimaševski" userId="a2d6d93d-63c1-42c5-ba60-358379b75f26" providerId="ADAL" clId="{DADAE6C6-2FB8-4B1B-BC5C-6A42560AF932}" dt="2023-09-22T18:20:16.157" v="2193" actId="47"/>
        <pc:sldMkLst>
          <pc:docMk/>
          <pc:sldMk cId="3891345585" sldId="270"/>
        </pc:sldMkLst>
      </pc:sldChg>
      <pc:sldChg chg="del">
        <pc:chgData name="Adrian Klimaševski" userId="a2d6d93d-63c1-42c5-ba60-358379b75f26" providerId="ADAL" clId="{DADAE6C6-2FB8-4B1B-BC5C-6A42560AF932}" dt="2023-09-22T18:20:15.677" v="2192" actId="47"/>
        <pc:sldMkLst>
          <pc:docMk/>
          <pc:sldMk cId="2624630061" sldId="272"/>
        </pc:sldMkLst>
      </pc:sldChg>
      <pc:sldChg chg="del">
        <pc:chgData name="Adrian Klimaševski" userId="a2d6d93d-63c1-42c5-ba60-358379b75f26" providerId="ADAL" clId="{DADAE6C6-2FB8-4B1B-BC5C-6A42560AF932}" dt="2023-09-22T18:20:13.370" v="2188" actId="47"/>
        <pc:sldMkLst>
          <pc:docMk/>
          <pc:sldMk cId="3740286033" sldId="277"/>
        </pc:sldMkLst>
      </pc:sldChg>
      <pc:sldChg chg="del">
        <pc:chgData name="Adrian Klimaševski" userId="a2d6d93d-63c1-42c5-ba60-358379b75f26" providerId="ADAL" clId="{DADAE6C6-2FB8-4B1B-BC5C-6A42560AF932}" dt="2023-09-22T18:20:14.036" v="2189" actId="47"/>
        <pc:sldMkLst>
          <pc:docMk/>
          <pc:sldMk cId="2496947791" sldId="278"/>
        </pc:sldMkLst>
      </pc:sldChg>
      <pc:sldChg chg="del">
        <pc:chgData name="Adrian Klimaševski" userId="a2d6d93d-63c1-42c5-ba60-358379b75f26" providerId="ADAL" clId="{DADAE6C6-2FB8-4B1B-BC5C-6A42560AF932}" dt="2023-09-22T18:20:14.770" v="2190" actId="47"/>
        <pc:sldMkLst>
          <pc:docMk/>
          <pc:sldMk cId="395518310" sldId="279"/>
        </pc:sldMkLst>
      </pc:sldChg>
      <pc:sldChg chg="del">
        <pc:chgData name="Adrian Klimaševski" userId="a2d6d93d-63c1-42c5-ba60-358379b75f26" providerId="ADAL" clId="{DADAE6C6-2FB8-4B1B-BC5C-6A42560AF932}" dt="2023-09-22T18:20:16.597" v="2194" actId="47"/>
        <pc:sldMkLst>
          <pc:docMk/>
          <pc:sldMk cId="1420547054" sldId="281"/>
        </pc:sldMkLst>
      </pc:sldChg>
      <pc:sldChg chg="addSp delSp modSp mod ord modTransition">
        <pc:chgData name="Adrian Klimaševski" userId="a2d6d93d-63c1-42c5-ba60-358379b75f26" providerId="ADAL" clId="{DADAE6C6-2FB8-4B1B-BC5C-6A42560AF932}" dt="2023-09-30T10:55:13.724" v="3105"/>
        <pc:sldMkLst>
          <pc:docMk/>
          <pc:sldMk cId="560021826" sldId="317"/>
        </pc:sldMkLst>
        <pc:spChg chg="add del mod">
          <ac:chgData name="Adrian Klimaševski" userId="a2d6d93d-63c1-42c5-ba60-358379b75f26" providerId="ADAL" clId="{DADAE6C6-2FB8-4B1B-BC5C-6A42560AF932}" dt="2023-09-22T13:47:21.276" v="451" actId="478"/>
          <ac:spMkLst>
            <pc:docMk/>
            <pc:sldMk cId="560021826" sldId="317"/>
            <ac:spMk id="7" creationId="{E6F8C7E0-296A-571C-74B3-7C25C246F8F4}"/>
          </ac:spMkLst>
        </pc:spChg>
        <pc:spChg chg="add mod">
          <ac:chgData name="Adrian Klimaševski" userId="a2d6d93d-63c1-42c5-ba60-358379b75f26" providerId="ADAL" clId="{DADAE6C6-2FB8-4B1B-BC5C-6A42560AF932}" dt="2023-09-22T14:27:03.966" v="1360" actId="208"/>
          <ac:spMkLst>
            <pc:docMk/>
            <pc:sldMk cId="560021826" sldId="317"/>
            <ac:spMk id="10" creationId="{0914FACF-24F0-E95B-31C2-873CD2AFA5D9}"/>
          </ac:spMkLst>
        </pc:spChg>
        <pc:spChg chg="add del mod">
          <ac:chgData name="Adrian Klimaševski" userId="a2d6d93d-63c1-42c5-ba60-358379b75f26" providerId="ADAL" clId="{DADAE6C6-2FB8-4B1B-BC5C-6A42560AF932}" dt="2023-09-22T14:26:04.691" v="1352"/>
          <ac:spMkLst>
            <pc:docMk/>
            <pc:sldMk cId="560021826" sldId="317"/>
            <ac:spMk id="11" creationId="{E5260623-B186-2958-E9B5-9EDF7F3D787C}"/>
          </ac:spMkLst>
        </pc:spChg>
        <pc:spChg chg="add mod">
          <ac:chgData name="Adrian Klimaševski" userId="a2d6d93d-63c1-42c5-ba60-358379b75f26" providerId="ADAL" clId="{DADAE6C6-2FB8-4B1B-BC5C-6A42560AF932}" dt="2023-09-22T14:42:03.779" v="1568" actId="14100"/>
          <ac:spMkLst>
            <pc:docMk/>
            <pc:sldMk cId="560021826" sldId="317"/>
            <ac:spMk id="12" creationId="{A5276F21-1CE5-A5FB-1959-2322BC193F9F}"/>
          </ac:spMkLst>
        </pc:spChg>
        <pc:spChg chg="mod ord">
          <ac:chgData name="Adrian Klimaševski" userId="a2d6d93d-63c1-42c5-ba60-358379b75f26" providerId="ADAL" clId="{DADAE6C6-2FB8-4B1B-BC5C-6A42560AF932}" dt="2023-09-22T14:02:29.527" v="1205" actId="1076"/>
          <ac:spMkLst>
            <pc:docMk/>
            <pc:sldMk cId="560021826" sldId="317"/>
            <ac:spMk id="15" creationId="{40F1DF5B-353A-4270-8C10-6A1509441174}"/>
          </ac:spMkLst>
        </pc:spChg>
        <pc:spChg chg="mod ord">
          <ac:chgData name="Adrian Klimaševski" userId="a2d6d93d-63c1-42c5-ba60-358379b75f26" providerId="ADAL" clId="{DADAE6C6-2FB8-4B1B-BC5C-6A42560AF932}" dt="2023-09-22T15:52:57.077" v="1747" actId="1076"/>
          <ac:spMkLst>
            <pc:docMk/>
            <pc:sldMk cId="560021826" sldId="317"/>
            <ac:spMk id="16" creationId="{4BDCF583-1D5D-4235-97C2-39272B80A0B1}"/>
          </ac:spMkLst>
        </pc:spChg>
        <pc:picChg chg="add del mod ord">
          <ac:chgData name="Adrian Klimaševski" userId="a2d6d93d-63c1-42c5-ba60-358379b75f26" providerId="ADAL" clId="{DADAE6C6-2FB8-4B1B-BC5C-6A42560AF932}" dt="2023-09-22T13:55:57.984" v="870" actId="478"/>
          <ac:picMkLst>
            <pc:docMk/>
            <pc:sldMk cId="560021826" sldId="317"/>
            <ac:picMk id="5" creationId="{6EFE3EA7-352B-115A-741A-0C2F8D875618}"/>
          </ac:picMkLst>
        </pc:picChg>
        <pc:picChg chg="del">
          <ac:chgData name="Adrian Klimaševski" userId="a2d6d93d-63c1-42c5-ba60-358379b75f26" providerId="ADAL" clId="{DADAE6C6-2FB8-4B1B-BC5C-6A42560AF932}" dt="2023-09-22T13:47:19.582" v="450" actId="478"/>
          <ac:picMkLst>
            <pc:docMk/>
            <pc:sldMk cId="560021826" sldId="317"/>
            <ac:picMk id="8" creationId="{5FED7C55-F545-49A1-90FD-D853A25AB453}"/>
          </ac:picMkLst>
        </pc:picChg>
        <pc:picChg chg="add mod ord">
          <ac:chgData name="Adrian Klimaševski" userId="a2d6d93d-63c1-42c5-ba60-358379b75f26" providerId="ADAL" clId="{DADAE6C6-2FB8-4B1B-BC5C-6A42560AF932}" dt="2023-09-22T14:26:04.307" v="1351" actId="1076"/>
          <ac:picMkLst>
            <pc:docMk/>
            <pc:sldMk cId="560021826" sldId="317"/>
            <ac:picMk id="9" creationId="{45D10CDE-D6F6-788A-0D3D-5D6921FD5116}"/>
          </ac:picMkLst>
        </pc:picChg>
      </pc:sldChg>
      <pc:sldChg chg="del">
        <pc:chgData name="Adrian Klimaševski" userId="a2d6d93d-63c1-42c5-ba60-358379b75f26" providerId="ADAL" clId="{DADAE6C6-2FB8-4B1B-BC5C-6A42560AF932}" dt="2023-09-22T18:20:17.004" v="2195" actId="47"/>
        <pc:sldMkLst>
          <pc:docMk/>
          <pc:sldMk cId="3521561301" sldId="321"/>
        </pc:sldMkLst>
      </pc:sldChg>
      <pc:sldChg chg="del">
        <pc:chgData name="Adrian Klimaševski" userId="a2d6d93d-63c1-42c5-ba60-358379b75f26" providerId="ADAL" clId="{DADAE6C6-2FB8-4B1B-BC5C-6A42560AF932}" dt="2023-09-22T18:20:11.846" v="2187" actId="47"/>
        <pc:sldMkLst>
          <pc:docMk/>
          <pc:sldMk cId="2158886557" sldId="384"/>
        </pc:sldMkLst>
      </pc:sldChg>
      <pc:sldChg chg="addSp delSp modSp del mod">
        <pc:chgData name="Adrian Klimaševski" userId="a2d6d93d-63c1-42c5-ba60-358379b75f26" providerId="ADAL" clId="{DADAE6C6-2FB8-4B1B-BC5C-6A42560AF932}" dt="2023-09-22T18:20:09.647" v="2186" actId="47"/>
        <pc:sldMkLst>
          <pc:docMk/>
          <pc:sldMk cId="2313234867" sldId="389"/>
        </pc:sldMkLst>
        <pc:picChg chg="add del mod">
          <ac:chgData name="Adrian Klimaševski" userId="a2d6d93d-63c1-42c5-ba60-358379b75f26" providerId="ADAL" clId="{DADAE6C6-2FB8-4B1B-BC5C-6A42560AF932}" dt="2023-09-22T13:55:33.235" v="865" actId="478"/>
          <ac:picMkLst>
            <pc:docMk/>
            <pc:sldMk cId="2313234867" sldId="389"/>
            <ac:picMk id="4" creationId="{1D88D475-C556-CC69-6EC6-03802862D049}"/>
          </ac:picMkLst>
        </pc:picChg>
        <pc:picChg chg="add del mod">
          <ac:chgData name="Adrian Klimaševski" userId="a2d6d93d-63c1-42c5-ba60-358379b75f26" providerId="ADAL" clId="{DADAE6C6-2FB8-4B1B-BC5C-6A42560AF932}" dt="2023-09-22T13:55:51.383" v="868" actId="21"/>
          <ac:picMkLst>
            <pc:docMk/>
            <pc:sldMk cId="2313234867" sldId="389"/>
            <ac:picMk id="6" creationId="{67A352CE-080D-5EFC-79CC-CFA78F75E0B3}"/>
          </ac:picMkLst>
        </pc:picChg>
      </pc:sldChg>
      <pc:sldChg chg="del">
        <pc:chgData name="Adrian Klimaševski" userId="a2d6d93d-63c1-42c5-ba60-358379b75f26" providerId="ADAL" clId="{DADAE6C6-2FB8-4B1B-BC5C-6A42560AF932}" dt="2023-09-22T18:20:17.452" v="2196" actId="47"/>
        <pc:sldMkLst>
          <pc:docMk/>
          <pc:sldMk cId="3247798845" sldId="391"/>
        </pc:sldMkLst>
      </pc:sldChg>
      <pc:sldChg chg="addSp delSp modSp add mod ord modTransition">
        <pc:chgData name="Adrian Klimaševski" userId="a2d6d93d-63c1-42c5-ba60-358379b75f26" providerId="ADAL" clId="{DADAE6C6-2FB8-4B1B-BC5C-6A42560AF932}" dt="2023-09-30T10:55:10.431" v="3104"/>
        <pc:sldMkLst>
          <pc:docMk/>
          <pc:sldMk cId="1086715052" sldId="392"/>
        </pc:sldMkLst>
        <pc:spChg chg="del">
          <ac:chgData name="Adrian Klimaševski" userId="a2d6d93d-63c1-42c5-ba60-358379b75f26" providerId="ADAL" clId="{DADAE6C6-2FB8-4B1B-BC5C-6A42560AF932}" dt="2023-09-22T13:39:58.368" v="122" actId="478"/>
          <ac:spMkLst>
            <pc:docMk/>
            <pc:sldMk cId="1086715052" sldId="392"/>
            <ac:spMk id="4" creationId="{0C329F70-04F7-4C70-BCF8-D4371F54EF2F}"/>
          </ac:spMkLst>
        </pc:spChg>
        <pc:spChg chg="del mod">
          <ac:chgData name="Adrian Klimaševski" userId="a2d6d93d-63c1-42c5-ba60-358379b75f26" providerId="ADAL" clId="{DADAE6C6-2FB8-4B1B-BC5C-6A42560AF932}" dt="2023-09-22T13:39:27.880" v="114" actId="478"/>
          <ac:spMkLst>
            <pc:docMk/>
            <pc:sldMk cId="1086715052" sldId="392"/>
            <ac:spMk id="5" creationId="{06A3302E-502D-4151-81C9-5FD6AF9596D6}"/>
          </ac:spMkLst>
        </pc:spChg>
        <pc:spChg chg="mod">
          <ac:chgData name="Adrian Klimaševski" userId="a2d6d93d-63c1-42c5-ba60-358379b75f26" providerId="ADAL" clId="{DADAE6C6-2FB8-4B1B-BC5C-6A42560AF932}" dt="2023-09-22T14:42:39.833" v="1571" actId="20577"/>
          <ac:spMkLst>
            <pc:docMk/>
            <pc:sldMk cId="1086715052" sldId="392"/>
            <ac:spMk id="7" creationId="{4B18D636-CC10-4B1E-AA38-419DCCF2D9C9}"/>
          </ac:spMkLst>
        </pc:spChg>
        <pc:spChg chg="del mod">
          <ac:chgData name="Adrian Klimaševski" userId="a2d6d93d-63c1-42c5-ba60-358379b75f26" providerId="ADAL" clId="{DADAE6C6-2FB8-4B1B-BC5C-6A42560AF932}" dt="2023-09-22T13:38:30.040" v="62" actId="478"/>
          <ac:spMkLst>
            <pc:docMk/>
            <pc:sldMk cId="1086715052" sldId="392"/>
            <ac:spMk id="9" creationId="{0D098C43-2F2A-4100-89BC-5931039293FA}"/>
          </ac:spMkLst>
        </pc:spChg>
        <pc:spChg chg="mod">
          <ac:chgData name="Adrian Klimaševski" userId="a2d6d93d-63c1-42c5-ba60-358379b75f26" providerId="ADAL" clId="{DADAE6C6-2FB8-4B1B-BC5C-6A42560AF932}" dt="2023-09-22T14:42:51.212" v="1574" actId="14100"/>
          <ac:spMkLst>
            <pc:docMk/>
            <pc:sldMk cId="1086715052" sldId="392"/>
            <ac:spMk id="10" creationId="{1DB251F7-EBE7-46AC-A920-FFE2C5AF68EA}"/>
          </ac:spMkLst>
        </pc:spChg>
        <pc:spChg chg="del">
          <ac:chgData name="Adrian Klimaševski" userId="a2d6d93d-63c1-42c5-ba60-358379b75f26" providerId="ADAL" clId="{DADAE6C6-2FB8-4B1B-BC5C-6A42560AF932}" dt="2023-09-22T13:39:16.940" v="109" actId="478"/>
          <ac:spMkLst>
            <pc:docMk/>
            <pc:sldMk cId="1086715052" sldId="392"/>
            <ac:spMk id="11" creationId="{60726BA7-44D6-4116-90E3-38325026EAAD}"/>
          </ac:spMkLst>
        </pc:spChg>
        <pc:spChg chg="del">
          <ac:chgData name="Adrian Klimaševski" userId="a2d6d93d-63c1-42c5-ba60-358379b75f26" providerId="ADAL" clId="{DADAE6C6-2FB8-4B1B-BC5C-6A42560AF932}" dt="2023-09-22T13:39:22.491" v="111" actId="478"/>
          <ac:spMkLst>
            <pc:docMk/>
            <pc:sldMk cId="1086715052" sldId="392"/>
            <ac:spMk id="12" creationId="{7FB7F30B-2A84-4C44-BC5A-E826ED6E74A2}"/>
          </ac:spMkLst>
        </pc:spChg>
        <pc:spChg chg="add del mod">
          <ac:chgData name="Adrian Klimaševski" userId="a2d6d93d-63c1-42c5-ba60-358379b75f26" providerId="ADAL" clId="{DADAE6C6-2FB8-4B1B-BC5C-6A42560AF932}" dt="2023-09-22T13:38:33.968" v="63" actId="478"/>
          <ac:spMkLst>
            <pc:docMk/>
            <pc:sldMk cId="1086715052" sldId="392"/>
            <ac:spMk id="17" creationId="{96A6EB6F-452A-6BDC-E3E6-7F465F735B50}"/>
          </ac:spMkLst>
        </pc:spChg>
        <pc:spChg chg="add del mod">
          <ac:chgData name="Adrian Klimaševski" userId="a2d6d93d-63c1-42c5-ba60-358379b75f26" providerId="ADAL" clId="{DADAE6C6-2FB8-4B1B-BC5C-6A42560AF932}" dt="2023-09-22T13:39:20.446" v="110" actId="478"/>
          <ac:spMkLst>
            <pc:docMk/>
            <pc:sldMk cId="1086715052" sldId="392"/>
            <ac:spMk id="19" creationId="{01DA220C-6EF0-A04C-D188-D6EEF225D720}"/>
          </ac:spMkLst>
        </pc:spChg>
        <pc:spChg chg="add del mod">
          <ac:chgData name="Adrian Klimaševski" userId="a2d6d93d-63c1-42c5-ba60-358379b75f26" providerId="ADAL" clId="{DADAE6C6-2FB8-4B1B-BC5C-6A42560AF932}" dt="2023-09-22T13:39:25.250" v="112" actId="478"/>
          <ac:spMkLst>
            <pc:docMk/>
            <pc:sldMk cId="1086715052" sldId="392"/>
            <ac:spMk id="21" creationId="{2DEA7686-F4E9-75EF-A8E2-393ACB1456FC}"/>
          </ac:spMkLst>
        </pc:spChg>
        <pc:spChg chg="del mod">
          <ac:chgData name="Adrian Klimaševski" userId="a2d6d93d-63c1-42c5-ba60-358379b75f26" providerId="ADAL" clId="{DADAE6C6-2FB8-4B1B-BC5C-6A42560AF932}" dt="2023-09-22T13:58:39.463" v="978" actId="478"/>
          <ac:spMkLst>
            <pc:docMk/>
            <pc:sldMk cId="1086715052" sldId="392"/>
            <ac:spMk id="22" creationId="{C6F3814E-455F-456B-B1AF-7B993965A2C0}"/>
          </ac:spMkLst>
        </pc:spChg>
        <pc:spChg chg="add mod">
          <ac:chgData name="Adrian Klimaševski" userId="a2d6d93d-63c1-42c5-ba60-358379b75f26" providerId="ADAL" clId="{DADAE6C6-2FB8-4B1B-BC5C-6A42560AF932}" dt="2023-09-22T14:42:44.624" v="1572" actId="14100"/>
          <ac:spMkLst>
            <pc:docMk/>
            <pc:sldMk cId="1086715052" sldId="392"/>
            <ac:spMk id="29" creationId="{640DE311-4125-56C4-EACC-C56F700E58B2}"/>
          </ac:spMkLst>
        </pc:spChg>
        <pc:grpChg chg="del">
          <ac:chgData name="Adrian Klimaševski" userId="a2d6d93d-63c1-42c5-ba60-358379b75f26" providerId="ADAL" clId="{DADAE6C6-2FB8-4B1B-BC5C-6A42560AF932}" dt="2023-09-22T13:43:01.484" v="132" actId="478"/>
          <ac:grpSpMkLst>
            <pc:docMk/>
            <pc:sldMk cId="1086715052" sldId="392"/>
            <ac:grpSpMk id="25" creationId="{D10F3D66-0109-4903-90B9-66D0E288F721}"/>
          </ac:grpSpMkLst>
        </pc:grpChg>
        <pc:picChg chg="add del">
          <ac:chgData name="Adrian Klimaševski" userId="a2d6d93d-63c1-42c5-ba60-358379b75f26" providerId="ADAL" clId="{DADAE6C6-2FB8-4B1B-BC5C-6A42560AF932}" dt="2023-09-22T13:37:58.235" v="55" actId="22"/>
          <ac:picMkLst>
            <pc:docMk/>
            <pc:sldMk cId="1086715052" sldId="392"/>
            <ac:picMk id="3" creationId="{1C708BF8-A340-D357-5FC8-E45AD7B6D4FF}"/>
          </ac:picMkLst>
        </pc:picChg>
        <pc:picChg chg="add del mod modCrop">
          <ac:chgData name="Adrian Klimaševski" userId="a2d6d93d-63c1-42c5-ba60-358379b75f26" providerId="ADAL" clId="{DADAE6C6-2FB8-4B1B-BC5C-6A42560AF932}" dt="2023-09-22T13:46:43.372" v="442" actId="21"/>
          <ac:picMkLst>
            <pc:docMk/>
            <pc:sldMk cId="1086715052" sldId="392"/>
            <ac:picMk id="13" creationId="{CF443B74-A3D4-DFD4-5823-BCB07651005D}"/>
          </ac:picMkLst>
        </pc:picChg>
        <pc:picChg chg="add mod ord">
          <ac:chgData name="Adrian Klimaševski" userId="a2d6d93d-63c1-42c5-ba60-358379b75f26" providerId="ADAL" clId="{DADAE6C6-2FB8-4B1B-BC5C-6A42560AF932}" dt="2023-09-22T13:53:38.695" v="852" actId="14100"/>
          <ac:picMkLst>
            <pc:docMk/>
            <pc:sldMk cId="1086715052" sldId="392"/>
            <ac:picMk id="15" creationId="{C88A1ED8-75F2-522F-2186-FDF4CE359DB6}"/>
          </ac:picMkLst>
        </pc:picChg>
        <pc:picChg chg="add del">
          <ac:chgData name="Adrian Klimaševski" userId="a2d6d93d-63c1-42c5-ba60-358379b75f26" providerId="ADAL" clId="{DADAE6C6-2FB8-4B1B-BC5C-6A42560AF932}" dt="2023-09-22T13:47:08.301" v="445" actId="21"/>
          <ac:picMkLst>
            <pc:docMk/>
            <pc:sldMk cId="1086715052" sldId="392"/>
            <ac:picMk id="24" creationId="{A935CEA2-088B-9A0E-24FA-FA741936176D}"/>
          </ac:picMkLst>
        </pc:picChg>
        <pc:picChg chg="add mod ord">
          <ac:chgData name="Adrian Klimaševski" userId="a2d6d93d-63c1-42c5-ba60-358379b75f26" providerId="ADAL" clId="{DADAE6C6-2FB8-4B1B-BC5C-6A42560AF932}" dt="2023-09-22T14:39:02.319" v="1411" actId="1076"/>
          <ac:picMkLst>
            <pc:docMk/>
            <pc:sldMk cId="1086715052" sldId="392"/>
            <ac:picMk id="28" creationId="{5065D865-691E-A920-C069-93141D4E5100}"/>
          </ac:picMkLst>
        </pc:picChg>
      </pc:sldChg>
      <pc:sldChg chg="addSp modSp add mod ord modTransition">
        <pc:chgData name="Adrian Klimaševski" userId="a2d6d93d-63c1-42c5-ba60-358379b75f26" providerId="ADAL" clId="{DADAE6C6-2FB8-4B1B-BC5C-6A42560AF932}" dt="2023-09-30T10:55:02.946" v="3102"/>
        <pc:sldMkLst>
          <pc:docMk/>
          <pc:sldMk cId="3276400801" sldId="393"/>
        </pc:sldMkLst>
        <pc:spChg chg="add mod">
          <ac:chgData name="Adrian Klimaševski" userId="a2d6d93d-63c1-42c5-ba60-358379b75f26" providerId="ADAL" clId="{DADAE6C6-2FB8-4B1B-BC5C-6A42560AF932}" dt="2023-09-22T14:29:58.390" v="1388" actId="1076"/>
          <ac:spMkLst>
            <pc:docMk/>
            <pc:sldMk cId="3276400801" sldId="393"/>
            <ac:spMk id="6" creationId="{029D3E64-09D4-6D9E-8936-07D6E3935A9D}"/>
          </ac:spMkLst>
        </pc:spChg>
        <pc:spChg chg="add mod">
          <ac:chgData name="Adrian Klimaševski" userId="a2d6d93d-63c1-42c5-ba60-358379b75f26" providerId="ADAL" clId="{DADAE6C6-2FB8-4B1B-BC5C-6A42560AF932}" dt="2023-09-22T14:29:45.161" v="1386" actId="14100"/>
          <ac:spMkLst>
            <pc:docMk/>
            <pc:sldMk cId="3276400801" sldId="393"/>
            <ac:spMk id="7" creationId="{111EB817-B3B1-2024-E856-9A1B1CC875A5}"/>
          </ac:spMkLst>
        </pc:spChg>
        <pc:spChg chg="add mod">
          <ac:chgData name="Adrian Klimaševski" userId="a2d6d93d-63c1-42c5-ba60-358379b75f26" providerId="ADAL" clId="{DADAE6C6-2FB8-4B1B-BC5C-6A42560AF932}" dt="2023-09-22T16:13:57.238" v="2050" actId="1076"/>
          <ac:spMkLst>
            <pc:docMk/>
            <pc:sldMk cId="3276400801" sldId="393"/>
            <ac:spMk id="8" creationId="{AA6C422C-94CA-C85D-FA1D-2CD56E24B689}"/>
          </ac:spMkLst>
        </pc:spChg>
        <pc:spChg chg="mod">
          <ac:chgData name="Adrian Klimaševski" userId="a2d6d93d-63c1-42c5-ba60-358379b75f26" providerId="ADAL" clId="{DADAE6C6-2FB8-4B1B-BC5C-6A42560AF932}" dt="2023-09-22T14:29:53.493" v="1387" actId="1076"/>
          <ac:spMkLst>
            <pc:docMk/>
            <pc:sldMk cId="3276400801" sldId="393"/>
            <ac:spMk id="15" creationId="{40F1DF5B-353A-4270-8C10-6A1509441174}"/>
          </ac:spMkLst>
        </pc:spChg>
        <pc:spChg chg="mod">
          <ac:chgData name="Adrian Klimaševski" userId="a2d6d93d-63c1-42c5-ba60-358379b75f26" providerId="ADAL" clId="{DADAE6C6-2FB8-4B1B-BC5C-6A42560AF932}" dt="2023-09-22T15:53:13.123" v="1749" actId="1076"/>
          <ac:spMkLst>
            <pc:docMk/>
            <pc:sldMk cId="3276400801" sldId="393"/>
            <ac:spMk id="16" creationId="{4BDCF583-1D5D-4235-97C2-39272B80A0B1}"/>
          </ac:spMkLst>
        </pc:spChg>
        <pc:picChg chg="mod">
          <ac:chgData name="Adrian Klimaševski" userId="a2d6d93d-63c1-42c5-ba60-358379b75f26" providerId="ADAL" clId="{DADAE6C6-2FB8-4B1B-BC5C-6A42560AF932}" dt="2023-09-22T14:28:48.519" v="1378" actId="1076"/>
          <ac:picMkLst>
            <pc:docMk/>
            <pc:sldMk cId="3276400801" sldId="393"/>
            <ac:picMk id="5" creationId="{6EFE3EA7-352B-115A-741A-0C2F8D875618}"/>
          </ac:picMkLst>
        </pc:picChg>
      </pc:sldChg>
      <pc:sldChg chg="addSp delSp modSp add mod ord modTransition">
        <pc:chgData name="Adrian Klimaševski" userId="a2d6d93d-63c1-42c5-ba60-358379b75f26" providerId="ADAL" clId="{DADAE6C6-2FB8-4B1B-BC5C-6A42560AF932}" dt="2023-09-30T10:55:15.234" v="3106"/>
        <pc:sldMkLst>
          <pc:docMk/>
          <pc:sldMk cId="3279960926" sldId="394"/>
        </pc:sldMkLst>
        <pc:spChg chg="del mod">
          <ac:chgData name="Adrian Klimaševski" userId="a2d6d93d-63c1-42c5-ba60-358379b75f26" providerId="ADAL" clId="{DADAE6C6-2FB8-4B1B-BC5C-6A42560AF932}" dt="2023-09-22T14:20:47.647" v="1221" actId="478"/>
          <ac:spMkLst>
            <pc:docMk/>
            <pc:sldMk cId="3279960926" sldId="394"/>
            <ac:spMk id="2" creationId="{2910D835-B454-4270-BB35-86A187307E6F}"/>
          </ac:spMkLst>
        </pc:spChg>
        <pc:spChg chg="del">
          <ac:chgData name="Adrian Klimaševski" userId="a2d6d93d-63c1-42c5-ba60-358379b75f26" providerId="ADAL" clId="{DADAE6C6-2FB8-4B1B-BC5C-6A42560AF932}" dt="2023-09-22T14:20:53.114" v="1222" actId="478"/>
          <ac:spMkLst>
            <pc:docMk/>
            <pc:sldMk cId="3279960926" sldId="394"/>
            <ac:spMk id="3" creationId="{7F7F653B-90B5-4F47-A33F-93DCB2EF68C2}"/>
          </ac:spMkLst>
        </pc:spChg>
        <pc:spChg chg="del mod">
          <ac:chgData name="Adrian Klimaševski" userId="a2d6d93d-63c1-42c5-ba60-358379b75f26" providerId="ADAL" clId="{DADAE6C6-2FB8-4B1B-BC5C-6A42560AF932}" dt="2023-09-22T16:13:29.301" v="2034" actId="478"/>
          <ac:spMkLst>
            <pc:docMk/>
            <pc:sldMk cId="3279960926" sldId="394"/>
            <ac:spMk id="4" creationId="{E1E7D98D-6710-41D2-B258-E1A1059D29F8}"/>
          </ac:spMkLst>
        </pc:spChg>
        <pc:spChg chg="add mod">
          <ac:chgData name="Adrian Klimaševski" userId="a2d6d93d-63c1-42c5-ba60-358379b75f26" providerId="ADAL" clId="{DADAE6C6-2FB8-4B1B-BC5C-6A42560AF932}" dt="2023-09-22T14:31:47.350" v="1407" actId="14100"/>
          <ac:spMkLst>
            <pc:docMk/>
            <pc:sldMk cId="3279960926" sldId="394"/>
            <ac:spMk id="8" creationId="{664D8228-3782-5AF2-6FF6-6906AD435BB9}"/>
          </ac:spMkLst>
        </pc:spChg>
        <pc:spChg chg="add mod">
          <ac:chgData name="Adrian Klimaševski" userId="a2d6d93d-63c1-42c5-ba60-358379b75f26" providerId="ADAL" clId="{DADAE6C6-2FB8-4B1B-BC5C-6A42560AF932}" dt="2023-09-22T14:50:30.229" v="1575" actId="14100"/>
          <ac:spMkLst>
            <pc:docMk/>
            <pc:sldMk cId="3279960926" sldId="394"/>
            <ac:spMk id="9" creationId="{FE70777D-166D-0759-00F7-7EB929C3EB35}"/>
          </ac:spMkLst>
        </pc:spChg>
        <pc:spChg chg="add mod">
          <ac:chgData name="Adrian Klimaševski" userId="a2d6d93d-63c1-42c5-ba60-358379b75f26" providerId="ADAL" clId="{DADAE6C6-2FB8-4B1B-BC5C-6A42560AF932}" dt="2023-09-22T16:13:32.690" v="2035" actId="1076"/>
          <ac:spMkLst>
            <pc:docMk/>
            <pc:sldMk cId="3279960926" sldId="394"/>
            <ac:spMk id="12" creationId="{25118594-1FFC-2E4C-ED61-0321CC2E93CE}"/>
          </ac:spMkLst>
        </pc:spChg>
        <pc:spChg chg="mod">
          <ac:chgData name="Adrian Klimaševski" userId="a2d6d93d-63c1-42c5-ba60-358379b75f26" providerId="ADAL" clId="{DADAE6C6-2FB8-4B1B-BC5C-6A42560AF932}" dt="2023-09-22T14:24:57.514" v="1341" actId="1076"/>
          <ac:spMkLst>
            <pc:docMk/>
            <pc:sldMk cId="3279960926" sldId="394"/>
            <ac:spMk id="15" creationId="{40F1DF5B-353A-4270-8C10-6A1509441174}"/>
          </ac:spMkLst>
        </pc:spChg>
        <pc:spChg chg="mod">
          <ac:chgData name="Adrian Klimaševski" userId="a2d6d93d-63c1-42c5-ba60-358379b75f26" providerId="ADAL" clId="{DADAE6C6-2FB8-4B1B-BC5C-6A42560AF932}" dt="2023-09-22T15:52:42.512" v="1744" actId="1076"/>
          <ac:spMkLst>
            <pc:docMk/>
            <pc:sldMk cId="3279960926" sldId="394"/>
            <ac:spMk id="16" creationId="{4BDCF583-1D5D-4235-97C2-39272B80A0B1}"/>
          </ac:spMkLst>
        </pc:spChg>
        <pc:picChg chg="del">
          <ac:chgData name="Adrian Klimaševski" userId="a2d6d93d-63c1-42c5-ba60-358379b75f26" providerId="ADAL" clId="{DADAE6C6-2FB8-4B1B-BC5C-6A42560AF932}" dt="2023-09-22T14:20:08.299" v="1209" actId="478"/>
          <ac:picMkLst>
            <pc:docMk/>
            <pc:sldMk cId="3279960926" sldId="394"/>
            <ac:picMk id="5" creationId="{6EFE3EA7-352B-115A-741A-0C2F8D875618}"/>
          </ac:picMkLst>
        </pc:picChg>
        <pc:picChg chg="add mod ord">
          <ac:chgData name="Adrian Klimaševski" userId="a2d6d93d-63c1-42c5-ba60-358379b75f26" providerId="ADAL" clId="{DADAE6C6-2FB8-4B1B-BC5C-6A42560AF932}" dt="2023-09-22T15:52:34.862" v="1742" actId="1076"/>
          <ac:picMkLst>
            <pc:docMk/>
            <pc:sldMk cId="3279960926" sldId="394"/>
            <ac:picMk id="7" creationId="{5E780079-D7E4-EC0E-9C38-CEEA87C2499C}"/>
          </ac:picMkLst>
        </pc:picChg>
        <pc:picChg chg="add del">
          <ac:chgData name="Adrian Klimaševski" userId="a2d6d93d-63c1-42c5-ba60-358379b75f26" providerId="ADAL" clId="{DADAE6C6-2FB8-4B1B-BC5C-6A42560AF932}" dt="2023-09-22T15:48:50.781" v="1577" actId="22"/>
          <ac:picMkLst>
            <pc:docMk/>
            <pc:sldMk cId="3279960926" sldId="394"/>
            <ac:picMk id="11" creationId="{D2694FBB-669D-E083-BAE2-B96316766E27}"/>
          </ac:picMkLst>
        </pc:picChg>
      </pc:sldChg>
      <pc:sldChg chg="addSp delSp modSp add mod modTransition">
        <pc:chgData name="Adrian Klimaševski" userId="a2d6d93d-63c1-42c5-ba60-358379b75f26" providerId="ADAL" clId="{DADAE6C6-2FB8-4B1B-BC5C-6A42560AF932}" dt="2023-09-30T10:55:16.939" v="3107"/>
        <pc:sldMkLst>
          <pc:docMk/>
          <pc:sldMk cId="1623215739" sldId="395"/>
        </pc:sldMkLst>
        <pc:spChg chg="add mod">
          <ac:chgData name="Adrian Klimaševski" userId="a2d6d93d-63c1-42c5-ba60-358379b75f26" providerId="ADAL" clId="{DADAE6C6-2FB8-4B1B-BC5C-6A42560AF932}" dt="2023-09-22T16:14:40.177" v="2060" actId="20577"/>
          <ac:spMkLst>
            <pc:docMk/>
            <pc:sldMk cId="1623215739" sldId="395"/>
            <ac:spMk id="5" creationId="{5B98F203-FF7B-1387-C771-E0F5B9950983}"/>
          </ac:spMkLst>
        </pc:spChg>
        <pc:spChg chg="mod">
          <ac:chgData name="Adrian Klimaševski" userId="a2d6d93d-63c1-42c5-ba60-358379b75f26" providerId="ADAL" clId="{DADAE6C6-2FB8-4B1B-BC5C-6A42560AF932}" dt="2023-09-22T15:51:30.534" v="1717" actId="14100"/>
          <ac:spMkLst>
            <pc:docMk/>
            <pc:sldMk cId="1623215739" sldId="395"/>
            <ac:spMk id="8" creationId="{664D8228-3782-5AF2-6FF6-6906AD435BB9}"/>
          </ac:spMkLst>
        </pc:spChg>
        <pc:spChg chg="mod">
          <ac:chgData name="Adrian Klimaševski" userId="a2d6d93d-63c1-42c5-ba60-358379b75f26" providerId="ADAL" clId="{DADAE6C6-2FB8-4B1B-BC5C-6A42560AF932}" dt="2023-09-22T15:50:07.994" v="1640" actId="14100"/>
          <ac:spMkLst>
            <pc:docMk/>
            <pc:sldMk cId="1623215739" sldId="395"/>
            <ac:spMk id="9" creationId="{FE70777D-166D-0759-00F7-7EB929C3EB35}"/>
          </ac:spMkLst>
        </pc:spChg>
        <pc:spChg chg="mod">
          <ac:chgData name="Adrian Klimaševski" userId="a2d6d93d-63c1-42c5-ba60-358379b75f26" providerId="ADAL" clId="{DADAE6C6-2FB8-4B1B-BC5C-6A42560AF932}" dt="2023-09-22T15:49:52.878" v="1637" actId="14100"/>
          <ac:spMkLst>
            <pc:docMk/>
            <pc:sldMk cId="1623215739" sldId="395"/>
            <ac:spMk id="15" creationId="{40F1DF5B-353A-4270-8C10-6A1509441174}"/>
          </ac:spMkLst>
        </pc:spChg>
        <pc:spChg chg="mod">
          <ac:chgData name="Adrian Klimaševski" userId="a2d6d93d-63c1-42c5-ba60-358379b75f26" providerId="ADAL" clId="{DADAE6C6-2FB8-4B1B-BC5C-6A42560AF932}" dt="2023-09-22T15:53:25.674" v="1756" actId="20577"/>
          <ac:spMkLst>
            <pc:docMk/>
            <pc:sldMk cId="1623215739" sldId="395"/>
            <ac:spMk id="16" creationId="{4BDCF583-1D5D-4235-97C2-39272B80A0B1}"/>
          </ac:spMkLst>
        </pc:spChg>
        <pc:picChg chg="add mod ord">
          <ac:chgData name="Adrian Klimaševski" userId="a2d6d93d-63c1-42c5-ba60-358379b75f26" providerId="ADAL" clId="{DADAE6C6-2FB8-4B1B-BC5C-6A42560AF932}" dt="2023-09-22T15:49:56.459" v="1638" actId="1076"/>
          <ac:picMkLst>
            <pc:docMk/>
            <pc:sldMk cId="1623215739" sldId="395"/>
            <ac:picMk id="3" creationId="{816EA230-010C-D6DA-A3DE-B6A24B7B5D33}"/>
          </ac:picMkLst>
        </pc:picChg>
        <pc:picChg chg="del">
          <ac:chgData name="Adrian Klimaševski" userId="a2d6d93d-63c1-42c5-ba60-358379b75f26" providerId="ADAL" clId="{DADAE6C6-2FB8-4B1B-BC5C-6A42560AF932}" dt="2023-09-22T15:48:55.609" v="1579" actId="478"/>
          <ac:picMkLst>
            <pc:docMk/>
            <pc:sldMk cId="1623215739" sldId="395"/>
            <ac:picMk id="7" creationId="{5E780079-D7E4-EC0E-9C38-CEEA87C2499C}"/>
          </ac:picMkLst>
        </pc:picChg>
      </pc:sldChg>
      <pc:sldChg chg="addSp modSp add del mod ord">
        <pc:chgData name="Adrian Klimaševski" userId="a2d6d93d-63c1-42c5-ba60-358379b75f26" providerId="ADAL" clId="{DADAE6C6-2FB8-4B1B-BC5C-6A42560AF932}" dt="2023-09-22T18:26:45.837" v="2197" actId="47"/>
        <pc:sldMkLst>
          <pc:docMk/>
          <pc:sldMk cId="1623401420" sldId="396"/>
        </pc:sldMkLst>
        <pc:spChg chg="add mod">
          <ac:chgData name="Adrian Klimaševski" userId="a2d6d93d-63c1-42c5-ba60-358379b75f26" providerId="ADAL" clId="{DADAE6C6-2FB8-4B1B-BC5C-6A42560AF932}" dt="2023-09-22T16:17:12.879" v="2076" actId="1076"/>
          <ac:spMkLst>
            <pc:docMk/>
            <pc:sldMk cId="1623401420" sldId="396"/>
            <ac:spMk id="2" creationId="{373D4EDF-2BD2-308B-C332-6DDC720F9EA6}"/>
          </ac:spMkLst>
        </pc:spChg>
        <pc:picChg chg="mod">
          <ac:chgData name="Adrian Klimaševski" userId="a2d6d93d-63c1-42c5-ba60-358379b75f26" providerId="ADAL" clId="{DADAE6C6-2FB8-4B1B-BC5C-6A42560AF932}" dt="2023-09-22T16:16:56.130" v="2069" actId="1076"/>
          <ac:picMkLst>
            <pc:docMk/>
            <pc:sldMk cId="1623401420" sldId="396"/>
            <ac:picMk id="3" creationId="{816EA230-010C-D6DA-A3DE-B6A24B7B5D33}"/>
          </ac:picMkLst>
        </pc:picChg>
      </pc:sldChg>
      <pc:sldChg chg="addSp delSp modSp add mod ord modTransition">
        <pc:chgData name="Adrian Klimaševski" userId="a2d6d93d-63c1-42c5-ba60-358379b75f26" providerId="ADAL" clId="{DADAE6C6-2FB8-4B1B-BC5C-6A42560AF932}" dt="2023-09-30T10:55:23.781" v="3108"/>
        <pc:sldMkLst>
          <pc:docMk/>
          <pc:sldMk cId="2492290838" sldId="397"/>
        </pc:sldMkLst>
        <pc:spChg chg="del">
          <ac:chgData name="Adrian Klimaševski" userId="a2d6d93d-63c1-42c5-ba60-358379b75f26" providerId="ADAL" clId="{DADAE6C6-2FB8-4B1B-BC5C-6A42560AF932}" dt="2023-09-22T15:59:59.304" v="1868" actId="478"/>
          <ac:spMkLst>
            <pc:docMk/>
            <pc:sldMk cId="2492290838" sldId="397"/>
            <ac:spMk id="4" creationId="{E1E7D98D-6710-41D2-B258-E1A1059D29F8}"/>
          </ac:spMkLst>
        </pc:spChg>
        <pc:spChg chg="add del mod">
          <ac:chgData name="Adrian Klimaševski" userId="a2d6d93d-63c1-42c5-ba60-358379b75f26" providerId="ADAL" clId="{DADAE6C6-2FB8-4B1B-BC5C-6A42560AF932}" dt="2023-09-22T15:54:28.384" v="1797" actId="478"/>
          <ac:spMkLst>
            <pc:docMk/>
            <pc:sldMk cId="2492290838" sldId="397"/>
            <ac:spMk id="5" creationId="{24A09DB8-BCDC-D9A3-8148-3C8FCC8D10D7}"/>
          </ac:spMkLst>
        </pc:spChg>
        <pc:spChg chg="del">
          <ac:chgData name="Adrian Klimaševski" userId="a2d6d93d-63c1-42c5-ba60-358379b75f26" providerId="ADAL" clId="{DADAE6C6-2FB8-4B1B-BC5C-6A42560AF932}" dt="2023-09-22T15:54:31.360" v="1798" actId="478"/>
          <ac:spMkLst>
            <pc:docMk/>
            <pc:sldMk cId="2492290838" sldId="397"/>
            <ac:spMk id="8" creationId="{664D8228-3782-5AF2-6FF6-6906AD435BB9}"/>
          </ac:spMkLst>
        </pc:spChg>
        <pc:spChg chg="mod">
          <ac:chgData name="Adrian Klimaševski" userId="a2d6d93d-63c1-42c5-ba60-358379b75f26" providerId="ADAL" clId="{DADAE6C6-2FB8-4B1B-BC5C-6A42560AF932}" dt="2023-09-22T16:05:24.662" v="1945" actId="1076"/>
          <ac:spMkLst>
            <pc:docMk/>
            <pc:sldMk cId="2492290838" sldId="397"/>
            <ac:spMk id="9" creationId="{FE70777D-166D-0759-00F7-7EB929C3EB35}"/>
          </ac:spMkLst>
        </pc:spChg>
        <pc:spChg chg="add mod">
          <ac:chgData name="Adrian Klimaševski" userId="a2d6d93d-63c1-42c5-ba60-358379b75f26" providerId="ADAL" clId="{DADAE6C6-2FB8-4B1B-BC5C-6A42560AF932}" dt="2023-09-22T15:59:29.064" v="1858" actId="1076"/>
          <ac:spMkLst>
            <pc:docMk/>
            <pc:sldMk cId="2492290838" sldId="397"/>
            <ac:spMk id="13" creationId="{6C829F52-5A95-2C89-2520-64E7AA6AB0DB}"/>
          </ac:spMkLst>
        </pc:spChg>
        <pc:spChg chg="mod">
          <ac:chgData name="Adrian Klimaševski" userId="a2d6d93d-63c1-42c5-ba60-358379b75f26" providerId="ADAL" clId="{DADAE6C6-2FB8-4B1B-BC5C-6A42560AF932}" dt="2023-09-22T16:05:22.323" v="1944" actId="1076"/>
          <ac:spMkLst>
            <pc:docMk/>
            <pc:sldMk cId="2492290838" sldId="397"/>
            <ac:spMk id="15" creationId="{40F1DF5B-353A-4270-8C10-6A1509441174}"/>
          </ac:spMkLst>
        </pc:spChg>
        <pc:spChg chg="del">
          <ac:chgData name="Adrian Klimaševski" userId="a2d6d93d-63c1-42c5-ba60-358379b75f26" providerId="ADAL" clId="{DADAE6C6-2FB8-4B1B-BC5C-6A42560AF932}" dt="2023-09-22T15:54:21.998" v="1796" actId="478"/>
          <ac:spMkLst>
            <pc:docMk/>
            <pc:sldMk cId="2492290838" sldId="397"/>
            <ac:spMk id="16" creationId="{4BDCF583-1D5D-4235-97C2-39272B80A0B1}"/>
          </ac:spMkLst>
        </pc:spChg>
        <pc:spChg chg="add mod">
          <ac:chgData name="Adrian Klimaševski" userId="a2d6d93d-63c1-42c5-ba60-358379b75f26" providerId="ADAL" clId="{DADAE6C6-2FB8-4B1B-BC5C-6A42560AF932}" dt="2023-09-22T16:00:05.572" v="1869" actId="1076"/>
          <ac:spMkLst>
            <pc:docMk/>
            <pc:sldMk cId="2492290838" sldId="397"/>
            <ac:spMk id="19" creationId="{B1AE792F-6024-2065-98F5-C37BF374C9F3}"/>
          </ac:spMkLst>
        </pc:spChg>
        <pc:spChg chg="add mod">
          <ac:chgData name="Adrian Klimaševski" userId="a2d6d93d-63c1-42c5-ba60-358379b75f26" providerId="ADAL" clId="{DADAE6C6-2FB8-4B1B-BC5C-6A42560AF932}" dt="2023-09-22T16:01:38.186" v="1885" actId="1076"/>
          <ac:spMkLst>
            <pc:docMk/>
            <pc:sldMk cId="2492290838" sldId="397"/>
            <ac:spMk id="24" creationId="{763DACEC-E4B9-4D06-C461-E5F2FBDFBF36}"/>
          </ac:spMkLst>
        </pc:spChg>
        <pc:picChg chg="del">
          <ac:chgData name="Adrian Klimaševski" userId="a2d6d93d-63c1-42c5-ba60-358379b75f26" providerId="ADAL" clId="{DADAE6C6-2FB8-4B1B-BC5C-6A42560AF932}" dt="2023-09-22T15:54:32.982" v="1799" actId="478"/>
          <ac:picMkLst>
            <pc:docMk/>
            <pc:sldMk cId="2492290838" sldId="397"/>
            <ac:picMk id="3" creationId="{816EA230-010C-D6DA-A3DE-B6A24B7B5D33}"/>
          </ac:picMkLst>
        </pc:picChg>
        <pc:picChg chg="add del mod">
          <ac:chgData name="Adrian Klimaševski" userId="a2d6d93d-63c1-42c5-ba60-358379b75f26" providerId="ADAL" clId="{DADAE6C6-2FB8-4B1B-BC5C-6A42560AF932}" dt="2023-09-22T15:56:31.657" v="1806" actId="478"/>
          <ac:picMkLst>
            <pc:docMk/>
            <pc:sldMk cId="2492290838" sldId="397"/>
            <ac:picMk id="7" creationId="{A2D1A838-2FDA-19D2-4811-ECD360D9398C}"/>
          </ac:picMkLst>
        </pc:picChg>
        <pc:picChg chg="add mod">
          <ac:chgData name="Adrian Klimaševski" userId="a2d6d93d-63c1-42c5-ba60-358379b75f26" providerId="ADAL" clId="{DADAE6C6-2FB8-4B1B-BC5C-6A42560AF932}" dt="2023-09-22T15:57:26.479" v="1816" actId="14100"/>
          <ac:picMkLst>
            <pc:docMk/>
            <pc:sldMk cId="2492290838" sldId="397"/>
            <ac:picMk id="11" creationId="{9F9FAA42-BE10-52CB-69E0-BC84266F4C0E}"/>
          </ac:picMkLst>
        </pc:picChg>
        <pc:picChg chg="add mod">
          <ac:chgData name="Adrian Klimaševski" userId="a2d6d93d-63c1-42c5-ba60-358379b75f26" providerId="ADAL" clId="{DADAE6C6-2FB8-4B1B-BC5C-6A42560AF932}" dt="2023-09-22T16:00:45.652" v="1873" actId="1076"/>
          <ac:picMkLst>
            <pc:docMk/>
            <pc:sldMk cId="2492290838" sldId="397"/>
            <ac:picMk id="17" creationId="{FD57BCFC-30B9-DCC9-CA05-A118A21ED6E0}"/>
          </ac:picMkLst>
        </pc:picChg>
        <pc:picChg chg="add mod ord">
          <ac:chgData name="Adrian Klimaševski" userId="a2d6d93d-63c1-42c5-ba60-358379b75f26" providerId="ADAL" clId="{DADAE6C6-2FB8-4B1B-BC5C-6A42560AF932}" dt="2023-09-22T15:59:54.031" v="1867" actId="170"/>
          <ac:picMkLst>
            <pc:docMk/>
            <pc:sldMk cId="2492290838" sldId="397"/>
            <ac:picMk id="20" creationId="{C1D191E9-FF15-FFED-72C7-C137222EF737}"/>
          </ac:picMkLst>
        </pc:picChg>
        <pc:picChg chg="add mod">
          <ac:chgData name="Adrian Klimaševski" userId="a2d6d93d-63c1-42c5-ba60-358379b75f26" providerId="ADAL" clId="{DADAE6C6-2FB8-4B1B-BC5C-6A42560AF932}" dt="2023-09-22T16:08:15.640" v="1946" actId="14100"/>
          <ac:picMkLst>
            <pc:docMk/>
            <pc:sldMk cId="2492290838" sldId="397"/>
            <ac:picMk id="22" creationId="{AE46A23B-B01C-2CAB-8C84-CB70696EC40D}"/>
          </ac:picMkLst>
        </pc:picChg>
      </pc:sldChg>
      <pc:sldChg chg="addSp delSp modSp add mod ord modTransition">
        <pc:chgData name="Adrian Klimaševski" userId="a2d6d93d-63c1-42c5-ba60-358379b75f26" providerId="ADAL" clId="{DADAE6C6-2FB8-4B1B-BC5C-6A42560AF932}" dt="2023-09-30T10:55:25.336" v="3109"/>
        <pc:sldMkLst>
          <pc:docMk/>
          <pc:sldMk cId="308625561" sldId="398"/>
        </pc:sldMkLst>
        <pc:spChg chg="add mod">
          <ac:chgData name="Adrian Klimaševski" userId="a2d6d93d-63c1-42c5-ba60-358379b75f26" providerId="ADAL" clId="{DADAE6C6-2FB8-4B1B-BC5C-6A42560AF932}" dt="2023-09-22T16:03:59.315" v="1934" actId="1076"/>
          <ac:spMkLst>
            <pc:docMk/>
            <pc:sldMk cId="308625561" sldId="398"/>
            <ac:spMk id="4" creationId="{F50720F6-D23E-FFD9-CCE6-CF71D2EB3327}"/>
          </ac:spMkLst>
        </pc:spChg>
        <pc:spChg chg="add mod">
          <ac:chgData name="Adrian Klimaševski" userId="a2d6d93d-63c1-42c5-ba60-358379b75f26" providerId="ADAL" clId="{DADAE6C6-2FB8-4B1B-BC5C-6A42560AF932}" dt="2023-09-22T16:04:22.397" v="1940" actId="1076"/>
          <ac:spMkLst>
            <pc:docMk/>
            <pc:sldMk cId="308625561" sldId="398"/>
            <ac:spMk id="5" creationId="{5D769FC2-4022-FD9B-4A70-0554245809CD}"/>
          </ac:spMkLst>
        </pc:spChg>
        <pc:spChg chg="del mod">
          <ac:chgData name="Adrian Klimaševski" userId="a2d6d93d-63c1-42c5-ba60-358379b75f26" providerId="ADAL" clId="{DADAE6C6-2FB8-4B1B-BC5C-6A42560AF932}" dt="2023-09-22T16:22:39.560" v="2114" actId="478"/>
          <ac:spMkLst>
            <pc:docMk/>
            <pc:sldMk cId="308625561" sldId="398"/>
            <ac:spMk id="9" creationId="{FE70777D-166D-0759-00F7-7EB929C3EB35}"/>
          </ac:spMkLst>
        </pc:spChg>
        <pc:spChg chg="del">
          <ac:chgData name="Adrian Klimaševski" userId="a2d6d93d-63c1-42c5-ba60-358379b75f26" providerId="ADAL" clId="{DADAE6C6-2FB8-4B1B-BC5C-6A42560AF932}" dt="2023-09-22T16:02:49.488" v="1896" actId="478"/>
          <ac:spMkLst>
            <pc:docMk/>
            <pc:sldMk cId="308625561" sldId="398"/>
            <ac:spMk id="13" creationId="{6C829F52-5A95-2C89-2520-64E7AA6AB0DB}"/>
          </ac:spMkLst>
        </pc:spChg>
        <pc:spChg chg="mod ord">
          <ac:chgData name="Adrian Klimaševski" userId="a2d6d93d-63c1-42c5-ba60-358379b75f26" providerId="ADAL" clId="{DADAE6C6-2FB8-4B1B-BC5C-6A42560AF932}" dt="2023-09-22T16:23:05.222" v="2146" actId="14100"/>
          <ac:spMkLst>
            <pc:docMk/>
            <pc:sldMk cId="308625561" sldId="398"/>
            <ac:spMk id="15" creationId="{40F1DF5B-353A-4270-8C10-6A1509441174}"/>
          </ac:spMkLst>
        </pc:spChg>
        <pc:spChg chg="del">
          <ac:chgData name="Adrian Klimaševski" userId="a2d6d93d-63c1-42c5-ba60-358379b75f26" providerId="ADAL" clId="{DADAE6C6-2FB8-4B1B-BC5C-6A42560AF932}" dt="2023-09-22T16:02:47.704" v="1895" actId="478"/>
          <ac:spMkLst>
            <pc:docMk/>
            <pc:sldMk cId="308625561" sldId="398"/>
            <ac:spMk id="19" creationId="{B1AE792F-6024-2065-98F5-C37BF374C9F3}"/>
          </ac:spMkLst>
        </pc:spChg>
        <pc:spChg chg="del">
          <ac:chgData name="Adrian Klimaševski" userId="a2d6d93d-63c1-42c5-ba60-358379b75f26" providerId="ADAL" clId="{DADAE6C6-2FB8-4B1B-BC5C-6A42560AF932}" dt="2023-09-22T16:02:45.888" v="1894" actId="478"/>
          <ac:spMkLst>
            <pc:docMk/>
            <pc:sldMk cId="308625561" sldId="398"/>
            <ac:spMk id="24" creationId="{763DACEC-E4B9-4D06-C461-E5F2FBDFBF36}"/>
          </ac:spMkLst>
        </pc:spChg>
        <pc:picChg chg="add mod">
          <ac:chgData name="Adrian Klimaševski" userId="a2d6d93d-63c1-42c5-ba60-358379b75f26" providerId="ADAL" clId="{DADAE6C6-2FB8-4B1B-BC5C-6A42560AF932}" dt="2023-09-22T16:04:25.478" v="1941" actId="1076"/>
          <ac:picMkLst>
            <pc:docMk/>
            <pc:sldMk cId="308625561" sldId="398"/>
            <ac:picMk id="3" creationId="{669E4677-FB3A-CA16-3A50-71466069E9BC}"/>
          </ac:picMkLst>
        </pc:picChg>
        <pc:picChg chg="del">
          <ac:chgData name="Adrian Klimaševski" userId="a2d6d93d-63c1-42c5-ba60-358379b75f26" providerId="ADAL" clId="{DADAE6C6-2FB8-4B1B-BC5C-6A42560AF932}" dt="2023-09-22T16:02:24.792" v="1887" actId="478"/>
          <ac:picMkLst>
            <pc:docMk/>
            <pc:sldMk cId="308625561" sldId="398"/>
            <ac:picMk id="11" creationId="{9F9FAA42-BE10-52CB-69E0-BC84266F4C0E}"/>
          </ac:picMkLst>
        </pc:picChg>
        <pc:picChg chg="del">
          <ac:chgData name="Adrian Klimaševski" userId="a2d6d93d-63c1-42c5-ba60-358379b75f26" providerId="ADAL" clId="{DADAE6C6-2FB8-4B1B-BC5C-6A42560AF932}" dt="2023-09-22T16:02:26.317" v="1888" actId="478"/>
          <ac:picMkLst>
            <pc:docMk/>
            <pc:sldMk cId="308625561" sldId="398"/>
            <ac:picMk id="17" creationId="{FD57BCFC-30B9-DCC9-CA05-A118A21ED6E0}"/>
          </ac:picMkLst>
        </pc:picChg>
        <pc:picChg chg="del">
          <ac:chgData name="Adrian Klimaševski" userId="a2d6d93d-63c1-42c5-ba60-358379b75f26" providerId="ADAL" clId="{DADAE6C6-2FB8-4B1B-BC5C-6A42560AF932}" dt="2023-09-22T16:02:27.497" v="1889" actId="478"/>
          <ac:picMkLst>
            <pc:docMk/>
            <pc:sldMk cId="308625561" sldId="398"/>
            <ac:picMk id="22" creationId="{AE46A23B-B01C-2CAB-8C84-CB70696EC40D}"/>
          </ac:picMkLst>
        </pc:picChg>
      </pc:sldChg>
      <pc:sldChg chg="addSp delSp modSp add mod ord modTransition">
        <pc:chgData name="Adrian Klimaševski" userId="a2d6d93d-63c1-42c5-ba60-358379b75f26" providerId="ADAL" clId="{DADAE6C6-2FB8-4B1B-BC5C-6A42560AF932}" dt="2023-09-30T10:55:26.584" v="3110"/>
        <pc:sldMkLst>
          <pc:docMk/>
          <pc:sldMk cId="3927990316" sldId="399"/>
        </pc:sldMkLst>
        <pc:spChg chg="add del mod">
          <ac:chgData name="Adrian Klimaševski" userId="a2d6d93d-63c1-42c5-ba60-358379b75f26" providerId="ADAL" clId="{DADAE6C6-2FB8-4B1B-BC5C-6A42560AF932}" dt="2023-09-22T16:13:06.228" v="2028" actId="21"/>
          <ac:spMkLst>
            <pc:docMk/>
            <pc:sldMk cId="3927990316" sldId="399"/>
            <ac:spMk id="7" creationId="{FA5414C4-EE6B-62DB-36B8-38AEBB3C4819}"/>
          </ac:spMkLst>
        </pc:spChg>
        <pc:spChg chg="del">
          <ac:chgData name="Adrian Klimaševski" userId="a2d6d93d-63c1-42c5-ba60-358379b75f26" providerId="ADAL" clId="{DADAE6C6-2FB8-4B1B-BC5C-6A42560AF932}" dt="2023-09-22T16:09:59.771" v="1999" actId="478"/>
          <ac:spMkLst>
            <pc:docMk/>
            <pc:sldMk cId="3927990316" sldId="399"/>
            <ac:spMk id="8" creationId="{664D8228-3782-5AF2-6FF6-6906AD435BB9}"/>
          </ac:spMkLst>
        </pc:spChg>
        <pc:spChg chg="mod">
          <ac:chgData name="Adrian Klimaševski" userId="a2d6d93d-63c1-42c5-ba60-358379b75f26" providerId="ADAL" clId="{DADAE6C6-2FB8-4B1B-BC5C-6A42560AF932}" dt="2023-09-22T16:21:49.118" v="2113" actId="1076"/>
          <ac:spMkLst>
            <pc:docMk/>
            <pc:sldMk cId="3927990316" sldId="399"/>
            <ac:spMk id="9" creationId="{FE70777D-166D-0759-00F7-7EB929C3EB35}"/>
          </ac:spMkLst>
        </pc:spChg>
        <pc:spChg chg="add del mod">
          <ac:chgData name="Adrian Klimaševski" userId="a2d6d93d-63c1-42c5-ba60-358379b75f26" providerId="ADAL" clId="{DADAE6C6-2FB8-4B1B-BC5C-6A42560AF932}" dt="2023-09-22T16:15:03.225" v="2064" actId="478"/>
          <ac:spMkLst>
            <pc:docMk/>
            <pc:sldMk cId="3927990316" sldId="399"/>
            <ac:spMk id="11" creationId="{A61865BB-1D2A-DE8E-82E3-DA51D5CF194A}"/>
          </ac:spMkLst>
        </pc:spChg>
        <pc:spChg chg="add mod">
          <ac:chgData name="Adrian Klimaševski" userId="a2d6d93d-63c1-42c5-ba60-358379b75f26" providerId="ADAL" clId="{DADAE6C6-2FB8-4B1B-BC5C-6A42560AF932}" dt="2023-09-22T16:21:24.352" v="2109" actId="20577"/>
          <ac:spMkLst>
            <pc:docMk/>
            <pc:sldMk cId="3927990316" sldId="399"/>
            <ac:spMk id="12" creationId="{9C9F0A2D-CD5A-FF4D-B50B-4427C731FBD1}"/>
          </ac:spMkLst>
        </pc:spChg>
        <pc:spChg chg="mod">
          <ac:chgData name="Adrian Klimaševski" userId="a2d6d93d-63c1-42c5-ba60-358379b75f26" providerId="ADAL" clId="{DADAE6C6-2FB8-4B1B-BC5C-6A42560AF932}" dt="2023-09-22T16:21:43.203" v="2112" actId="1076"/>
          <ac:spMkLst>
            <pc:docMk/>
            <pc:sldMk cId="3927990316" sldId="399"/>
            <ac:spMk id="15" creationId="{40F1DF5B-353A-4270-8C10-6A1509441174}"/>
          </ac:spMkLst>
        </pc:spChg>
        <pc:spChg chg="del">
          <ac:chgData name="Adrian Klimaševski" userId="a2d6d93d-63c1-42c5-ba60-358379b75f26" providerId="ADAL" clId="{DADAE6C6-2FB8-4B1B-BC5C-6A42560AF932}" dt="2023-09-22T16:09:55.946" v="1998" actId="478"/>
          <ac:spMkLst>
            <pc:docMk/>
            <pc:sldMk cId="3927990316" sldId="399"/>
            <ac:spMk id="16" creationId="{4BDCF583-1D5D-4235-97C2-39272B80A0B1}"/>
          </ac:spMkLst>
        </pc:spChg>
        <pc:picChg chg="del">
          <ac:chgData name="Adrian Klimaševski" userId="a2d6d93d-63c1-42c5-ba60-358379b75f26" providerId="ADAL" clId="{DADAE6C6-2FB8-4B1B-BC5C-6A42560AF932}" dt="2023-09-22T16:08:46.780" v="1951" actId="478"/>
          <ac:picMkLst>
            <pc:docMk/>
            <pc:sldMk cId="3927990316" sldId="399"/>
            <ac:picMk id="3" creationId="{816EA230-010C-D6DA-A3DE-B6A24B7B5D33}"/>
          </ac:picMkLst>
        </pc:picChg>
        <pc:picChg chg="add del mod ord">
          <ac:chgData name="Adrian Klimaševski" userId="a2d6d93d-63c1-42c5-ba60-358379b75f26" providerId="ADAL" clId="{DADAE6C6-2FB8-4B1B-BC5C-6A42560AF932}" dt="2023-09-22T16:21:15.362" v="2102" actId="478"/>
          <ac:picMkLst>
            <pc:docMk/>
            <pc:sldMk cId="3927990316" sldId="399"/>
            <ac:picMk id="5" creationId="{602CE454-EE7E-2306-DCF4-9425F6F4D91F}"/>
          </ac:picMkLst>
        </pc:picChg>
        <pc:picChg chg="add mod ord">
          <ac:chgData name="Adrian Klimaševski" userId="a2d6d93d-63c1-42c5-ba60-358379b75f26" providerId="ADAL" clId="{DADAE6C6-2FB8-4B1B-BC5C-6A42560AF932}" dt="2023-09-22T16:21:31.570" v="2111" actId="14100"/>
          <ac:picMkLst>
            <pc:docMk/>
            <pc:sldMk cId="3927990316" sldId="399"/>
            <ac:picMk id="14" creationId="{D1E440D0-8819-459E-FAD3-4A408CB6DCE6}"/>
          </ac:picMkLst>
        </pc:picChg>
      </pc:sldChg>
      <pc:sldChg chg="addSp delSp modSp add mod ord modTransition">
        <pc:chgData name="Adrian Klimaševski" userId="a2d6d93d-63c1-42c5-ba60-358379b75f26" providerId="ADAL" clId="{DADAE6C6-2FB8-4B1B-BC5C-6A42560AF932}" dt="2023-09-30T10:55:27.986" v="3111"/>
        <pc:sldMkLst>
          <pc:docMk/>
          <pc:sldMk cId="272579210" sldId="400"/>
        </pc:sldMkLst>
        <pc:spChg chg="mod">
          <ac:chgData name="Adrian Klimaševski" userId="a2d6d93d-63c1-42c5-ba60-358379b75f26" providerId="ADAL" clId="{DADAE6C6-2FB8-4B1B-BC5C-6A42560AF932}" dt="2023-09-22T16:39:24.842" v="2168" actId="20577"/>
          <ac:spMkLst>
            <pc:docMk/>
            <pc:sldMk cId="272579210" sldId="400"/>
            <ac:spMk id="4" creationId="{F50720F6-D23E-FFD9-CCE6-CF71D2EB3327}"/>
          </ac:spMkLst>
        </pc:spChg>
        <pc:spChg chg="add mod">
          <ac:chgData name="Adrian Klimaševski" userId="a2d6d93d-63c1-42c5-ba60-358379b75f26" providerId="ADAL" clId="{DADAE6C6-2FB8-4B1B-BC5C-6A42560AF932}" dt="2023-09-22T16:40:47.760" v="2183" actId="1076"/>
          <ac:spMkLst>
            <pc:docMk/>
            <pc:sldMk cId="272579210" sldId="400"/>
            <ac:spMk id="6" creationId="{701C1B52-FEC6-93AB-84ED-83A0C68A03CE}"/>
          </ac:spMkLst>
        </pc:spChg>
        <pc:spChg chg="add del mod">
          <ac:chgData name="Adrian Klimaševski" userId="a2d6d93d-63c1-42c5-ba60-358379b75f26" providerId="ADAL" clId="{DADAE6C6-2FB8-4B1B-BC5C-6A42560AF932}" dt="2023-09-22T16:40:02.794" v="2175" actId="478"/>
          <ac:spMkLst>
            <pc:docMk/>
            <pc:sldMk cId="272579210" sldId="400"/>
            <ac:spMk id="8" creationId="{A4715657-34BE-9879-A194-796B4F2526F2}"/>
          </ac:spMkLst>
        </pc:spChg>
        <pc:spChg chg="add mod">
          <ac:chgData name="Adrian Klimaševski" userId="a2d6d93d-63c1-42c5-ba60-358379b75f26" providerId="ADAL" clId="{DADAE6C6-2FB8-4B1B-BC5C-6A42560AF932}" dt="2023-09-22T18:57:21.371" v="2207" actId="1076"/>
          <ac:spMkLst>
            <pc:docMk/>
            <pc:sldMk cId="272579210" sldId="400"/>
            <ac:spMk id="14" creationId="{244373CB-C5D6-163B-3E48-67CF7EE0535A}"/>
          </ac:spMkLst>
        </pc:spChg>
        <pc:spChg chg="del">
          <ac:chgData name="Adrian Klimaševski" userId="a2d6d93d-63c1-42c5-ba60-358379b75f26" providerId="ADAL" clId="{DADAE6C6-2FB8-4B1B-BC5C-6A42560AF932}" dt="2023-09-22T16:39:59.795" v="2174" actId="478"/>
          <ac:spMkLst>
            <pc:docMk/>
            <pc:sldMk cId="272579210" sldId="400"/>
            <ac:spMk id="15" creationId="{40F1DF5B-353A-4270-8C10-6A1509441174}"/>
          </ac:spMkLst>
        </pc:spChg>
        <pc:picChg chg="del mod">
          <ac:chgData name="Adrian Klimaševski" userId="a2d6d93d-63c1-42c5-ba60-358379b75f26" providerId="ADAL" clId="{DADAE6C6-2FB8-4B1B-BC5C-6A42560AF932}" dt="2023-09-22T16:39:27.430" v="2170" actId="478"/>
          <ac:picMkLst>
            <pc:docMk/>
            <pc:sldMk cId="272579210" sldId="400"/>
            <ac:picMk id="3" creationId="{669E4677-FB3A-CA16-3A50-71466069E9BC}"/>
          </ac:picMkLst>
        </pc:picChg>
        <pc:picChg chg="add mod">
          <ac:chgData name="Adrian Klimaševski" userId="a2d6d93d-63c1-42c5-ba60-358379b75f26" providerId="ADAL" clId="{DADAE6C6-2FB8-4B1B-BC5C-6A42560AF932}" dt="2023-09-22T18:56:38.010" v="2199" actId="1076"/>
          <ac:picMkLst>
            <pc:docMk/>
            <pc:sldMk cId="272579210" sldId="400"/>
            <ac:picMk id="10" creationId="{77BD9334-DE06-3450-6A2C-880325F751F3}"/>
          </ac:picMkLst>
        </pc:picChg>
        <pc:picChg chg="add mod">
          <ac:chgData name="Adrian Klimaševski" userId="a2d6d93d-63c1-42c5-ba60-358379b75f26" providerId="ADAL" clId="{DADAE6C6-2FB8-4B1B-BC5C-6A42560AF932}" dt="2023-09-22T18:56:44.032" v="2201" actId="1076"/>
          <ac:picMkLst>
            <pc:docMk/>
            <pc:sldMk cId="272579210" sldId="400"/>
            <ac:picMk id="12" creationId="{FF0E22D6-1181-8F88-B6CC-A39733DB6B25}"/>
          </ac:picMkLst>
        </pc:picChg>
        <pc:picChg chg="mod">
          <ac:chgData name="Adrian Klimaševski" userId="a2d6d93d-63c1-42c5-ba60-358379b75f26" providerId="ADAL" clId="{DADAE6C6-2FB8-4B1B-BC5C-6A42560AF932}" dt="2023-09-29T13:26:25.761" v="2255" actId="14100"/>
          <ac:picMkLst>
            <pc:docMk/>
            <pc:sldMk cId="272579210" sldId="400"/>
            <ac:picMk id="20" creationId="{C1D191E9-FF15-FFED-72C7-C137222EF737}"/>
          </ac:picMkLst>
        </pc:picChg>
      </pc:sldChg>
      <pc:sldChg chg="addSp delSp modSp add mod modTransition">
        <pc:chgData name="Adrian Klimaševski" userId="a2d6d93d-63c1-42c5-ba60-358379b75f26" providerId="ADAL" clId="{DADAE6C6-2FB8-4B1B-BC5C-6A42560AF932}" dt="2023-09-30T10:55:29.629" v="3112"/>
        <pc:sldMkLst>
          <pc:docMk/>
          <pc:sldMk cId="2586120432" sldId="401"/>
        </pc:sldMkLst>
        <pc:spChg chg="mod">
          <ac:chgData name="Adrian Klimaševski" userId="a2d6d93d-63c1-42c5-ba60-358379b75f26" providerId="ADAL" clId="{DADAE6C6-2FB8-4B1B-BC5C-6A42560AF932}" dt="2023-09-29T13:27:15.012" v="2278" actId="20577"/>
          <ac:spMkLst>
            <pc:docMk/>
            <pc:sldMk cId="2586120432" sldId="401"/>
            <ac:spMk id="4" creationId="{F50720F6-D23E-FFD9-CCE6-CF71D2EB3327}"/>
          </ac:spMkLst>
        </pc:spChg>
        <pc:spChg chg="mod">
          <ac:chgData name="Adrian Klimaševski" userId="a2d6d93d-63c1-42c5-ba60-358379b75f26" providerId="ADAL" clId="{DADAE6C6-2FB8-4B1B-BC5C-6A42560AF932}" dt="2023-09-29T13:27:04.252" v="2263" actId="14100"/>
          <ac:spMkLst>
            <pc:docMk/>
            <pc:sldMk cId="2586120432" sldId="401"/>
            <ac:spMk id="5" creationId="{5D769FC2-4022-FD9B-4A70-0554245809CD}"/>
          </ac:spMkLst>
        </pc:spChg>
        <pc:spChg chg="mod">
          <ac:chgData name="Adrian Klimaševski" userId="a2d6d93d-63c1-42c5-ba60-358379b75f26" providerId="ADAL" clId="{DADAE6C6-2FB8-4B1B-BC5C-6A42560AF932}" dt="2023-09-29T13:28:04.713" v="2286" actId="1076"/>
          <ac:spMkLst>
            <pc:docMk/>
            <pc:sldMk cId="2586120432" sldId="401"/>
            <ac:spMk id="6" creationId="{701C1B52-FEC6-93AB-84ED-83A0C68A03CE}"/>
          </ac:spMkLst>
        </pc:spChg>
        <pc:spChg chg="del">
          <ac:chgData name="Adrian Klimaševski" userId="a2d6d93d-63c1-42c5-ba60-358379b75f26" providerId="ADAL" clId="{DADAE6C6-2FB8-4B1B-BC5C-6A42560AF932}" dt="2023-09-29T13:26:57.095" v="2260" actId="478"/>
          <ac:spMkLst>
            <pc:docMk/>
            <pc:sldMk cId="2586120432" sldId="401"/>
            <ac:spMk id="14" creationId="{244373CB-C5D6-163B-3E48-67CF7EE0535A}"/>
          </ac:spMkLst>
        </pc:spChg>
        <pc:picChg chg="add mod ord modCrop">
          <ac:chgData name="Adrian Klimaševski" userId="a2d6d93d-63c1-42c5-ba60-358379b75f26" providerId="ADAL" clId="{DADAE6C6-2FB8-4B1B-BC5C-6A42560AF932}" dt="2023-09-29T13:28:37.962" v="2291" actId="1076"/>
          <ac:picMkLst>
            <pc:docMk/>
            <pc:sldMk cId="2586120432" sldId="401"/>
            <ac:picMk id="3" creationId="{C41BD6EA-0B5C-C1AF-295B-3D713BD80E32}"/>
          </ac:picMkLst>
        </pc:picChg>
        <pc:picChg chg="add mod">
          <ac:chgData name="Adrian Klimaševski" userId="a2d6d93d-63c1-42c5-ba60-358379b75f26" providerId="ADAL" clId="{DADAE6C6-2FB8-4B1B-BC5C-6A42560AF932}" dt="2023-09-29T13:28:01.813" v="2285" actId="1076"/>
          <ac:picMkLst>
            <pc:docMk/>
            <pc:sldMk cId="2586120432" sldId="401"/>
            <ac:picMk id="8" creationId="{6AB4750B-F05E-7749-8514-FD8FA9F3BB0A}"/>
          </ac:picMkLst>
        </pc:picChg>
        <pc:picChg chg="del">
          <ac:chgData name="Adrian Klimaševski" userId="a2d6d93d-63c1-42c5-ba60-358379b75f26" providerId="ADAL" clId="{DADAE6C6-2FB8-4B1B-BC5C-6A42560AF932}" dt="2023-09-29T13:25:19.472" v="2249" actId="478"/>
          <ac:picMkLst>
            <pc:docMk/>
            <pc:sldMk cId="2586120432" sldId="401"/>
            <ac:picMk id="10" creationId="{77BD9334-DE06-3450-6A2C-880325F751F3}"/>
          </ac:picMkLst>
        </pc:picChg>
        <pc:picChg chg="del">
          <ac:chgData name="Adrian Klimaševski" userId="a2d6d93d-63c1-42c5-ba60-358379b75f26" providerId="ADAL" clId="{DADAE6C6-2FB8-4B1B-BC5C-6A42560AF932}" dt="2023-09-29T13:25:30.583" v="2251" actId="478"/>
          <ac:picMkLst>
            <pc:docMk/>
            <pc:sldMk cId="2586120432" sldId="401"/>
            <ac:picMk id="12" creationId="{FF0E22D6-1181-8F88-B6CC-A39733DB6B25}"/>
          </ac:picMkLst>
        </pc:picChg>
        <pc:picChg chg="mod">
          <ac:chgData name="Adrian Klimaševski" userId="a2d6d93d-63c1-42c5-ba60-358379b75f26" providerId="ADAL" clId="{DADAE6C6-2FB8-4B1B-BC5C-6A42560AF932}" dt="2023-09-29T13:26:17.120" v="2253" actId="14100"/>
          <ac:picMkLst>
            <pc:docMk/>
            <pc:sldMk cId="2586120432" sldId="401"/>
            <ac:picMk id="20" creationId="{C1D191E9-FF15-FFED-72C7-C137222EF737}"/>
          </ac:picMkLst>
        </pc:picChg>
      </pc:sldChg>
      <pc:sldChg chg="addSp delSp modSp add mod modTransition">
        <pc:chgData name="Adrian Klimaševski" userId="a2d6d93d-63c1-42c5-ba60-358379b75f26" providerId="ADAL" clId="{DADAE6C6-2FB8-4B1B-BC5C-6A42560AF932}" dt="2023-09-30T10:55:31.850" v="3113"/>
        <pc:sldMkLst>
          <pc:docMk/>
          <pc:sldMk cId="3989650293" sldId="402"/>
        </pc:sldMkLst>
        <pc:spChg chg="mod">
          <ac:chgData name="Adrian Klimaševski" userId="a2d6d93d-63c1-42c5-ba60-358379b75f26" providerId="ADAL" clId="{DADAE6C6-2FB8-4B1B-BC5C-6A42560AF932}" dt="2023-09-29T13:30:00.974" v="2325" actId="20577"/>
          <ac:spMkLst>
            <pc:docMk/>
            <pc:sldMk cId="3989650293" sldId="402"/>
            <ac:spMk id="4" creationId="{F50720F6-D23E-FFD9-CCE6-CF71D2EB3327}"/>
          </ac:spMkLst>
        </pc:spChg>
        <pc:spChg chg="del mod">
          <ac:chgData name="Adrian Klimaševski" userId="a2d6d93d-63c1-42c5-ba60-358379b75f26" providerId="ADAL" clId="{DADAE6C6-2FB8-4B1B-BC5C-6A42560AF932}" dt="2023-09-29T13:29:44.490" v="2297" actId="478"/>
          <ac:spMkLst>
            <pc:docMk/>
            <pc:sldMk cId="3989650293" sldId="402"/>
            <ac:spMk id="6" creationId="{701C1B52-FEC6-93AB-84ED-83A0C68A03CE}"/>
          </ac:spMkLst>
        </pc:spChg>
        <pc:spChg chg="add mod">
          <ac:chgData name="Adrian Klimaševski" userId="a2d6d93d-63c1-42c5-ba60-358379b75f26" providerId="ADAL" clId="{DADAE6C6-2FB8-4B1B-BC5C-6A42560AF932}" dt="2023-09-29T13:32:50.915" v="2354" actId="1076"/>
          <ac:spMkLst>
            <pc:docMk/>
            <pc:sldMk cId="3989650293" sldId="402"/>
            <ac:spMk id="13" creationId="{CAE7526D-594D-C490-5CCD-4F3EAD2A9FB0}"/>
          </ac:spMkLst>
        </pc:spChg>
        <pc:picChg chg="del">
          <ac:chgData name="Adrian Klimaševski" userId="a2d6d93d-63c1-42c5-ba60-358379b75f26" providerId="ADAL" clId="{DADAE6C6-2FB8-4B1B-BC5C-6A42560AF932}" dt="2023-09-29T13:30:05.031" v="2327" actId="478"/>
          <ac:picMkLst>
            <pc:docMk/>
            <pc:sldMk cId="3989650293" sldId="402"/>
            <ac:picMk id="3" creationId="{C41BD6EA-0B5C-C1AF-295B-3D713BD80E32}"/>
          </ac:picMkLst>
        </pc:picChg>
        <pc:picChg chg="add del mod">
          <ac:chgData name="Adrian Klimaševski" userId="a2d6d93d-63c1-42c5-ba60-358379b75f26" providerId="ADAL" clId="{DADAE6C6-2FB8-4B1B-BC5C-6A42560AF932}" dt="2023-09-29T13:30:53.475" v="2329" actId="478"/>
          <ac:picMkLst>
            <pc:docMk/>
            <pc:sldMk cId="3989650293" sldId="402"/>
            <ac:picMk id="7" creationId="{CA91200D-9518-F6F0-8D0E-7556863E8BF3}"/>
          </ac:picMkLst>
        </pc:picChg>
        <pc:picChg chg="del">
          <ac:chgData name="Adrian Klimaševski" userId="a2d6d93d-63c1-42c5-ba60-358379b75f26" providerId="ADAL" clId="{DADAE6C6-2FB8-4B1B-BC5C-6A42560AF932}" dt="2023-09-29T13:29:38.239" v="2293" actId="478"/>
          <ac:picMkLst>
            <pc:docMk/>
            <pc:sldMk cId="3989650293" sldId="402"/>
            <ac:picMk id="8" creationId="{6AB4750B-F05E-7749-8514-FD8FA9F3BB0A}"/>
          </ac:picMkLst>
        </pc:picChg>
        <pc:picChg chg="add mod">
          <ac:chgData name="Adrian Klimaševski" userId="a2d6d93d-63c1-42c5-ba60-358379b75f26" providerId="ADAL" clId="{DADAE6C6-2FB8-4B1B-BC5C-6A42560AF932}" dt="2023-09-29T13:32:43.457" v="2351" actId="1076"/>
          <ac:picMkLst>
            <pc:docMk/>
            <pc:sldMk cId="3989650293" sldId="402"/>
            <ac:picMk id="10" creationId="{A7A62A03-AFA5-F9C1-FDAF-F9BE9E558DD9}"/>
          </ac:picMkLst>
        </pc:picChg>
        <pc:picChg chg="add mod">
          <ac:chgData name="Adrian Klimaševski" userId="a2d6d93d-63c1-42c5-ba60-358379b75f26" providerId="ADAL" clId="{DADAE6C6-2FB8-4B1B-BC5C-6A42560AF932}" dt="2023-09-29T13:32:46.312" v="2352" actId="1076"/>
          <ac:picMkLst>
            <pc:docMk/>
            <pc:sldMk cId="3989650293" sldId="402"/>
            <ac:picMk id="12" creationId="{74315519-77AB-00BC-4269-8CF8EE6DE562}"/>
          </ac:picMkLst>
        </pc:picChg>
      </pc:sldChg>
      <pc:sldChg chg="add modTransition">
        <pc:chgData name="Adrian Klimaševski" userId="a2d6d93d-63c1-42c5-ba60-358379b75f26" providerId="ADAL" clId="{DADAE6C6-2FB8-4B1B-BC5C-6A42560AF932}" dt="2023-09-30T10:55:33.817" v="3114"/>
        <pc:sldMkLst>
          <pc:docMk/>
          <pc:sldMk cId="81825001" sldId="403"/>
        </pc:sldMkLst>
      </pc:sldChg>
      <pc:sldChg chg="addSp delSp modSp add mod modTransition">
        <pc:chgData name="Adrian Klimaševski" userId="a2d6d93d-63c1-42c5-ba60-358379b75f26" providerId="ADAL" clId="{DADAE6C6-2FB8-4B1B-BC5C-6A42560AF932}" dt="2023-09-30T10:55:35.685" v="3115"/>
        <pc:sldMkLst>
          <pc:docMk/>
          <pc:sldMk cId="128202442" sldId="404"/>
        </pc:sldMkLst>
        <pc:spChg chg="mod">
          <ac:chgData name="Adrian Klimaševski" userId="a2d6d93d-63c1-42c5-ba60-358379b75f26" providerId="ADAL" clId="{DADAE6C6-2FB8-4B1B-BC5C-6A42560AF932}" dt="2023-09-29T13:51:48.525" v="2393" actId="20577"/>
          <ac:spMkLst>
            <pc:docMk/>
            <pc:sldMk cId="128202442" sldId="404"/>
            <ac:spMk id="4" creationId="{F50720F6-D23E-FFD9-CCE6-CF71D2EB3327}"/>
          </ac:spMkLst>
        </pc:spChg>
        <pc:spChg chg="add mod">
          <ac:chgData name="Adrian Klimaševski" userId="a2d6d93d-63c1-42c5-ba60-358379b75f26" providerId="ADAL" clId="{DADAE6C6-2FB8-4B1B-BC5C-6A42560AF932}" dt="2023-09-29T13:52:55.803" v="2399" actId="1076"/>
          <ac:spMkLst>
            <pc:docMk/>
            <pc:sldMk cId="128202442" sldId="404"/>
            <ac:spMk id="8" creationId="{7382C75C-7D20-FD11-811C-4538E6F0B086}"/>
          </ac:spMkLst>
        </pc:spChg>
        <pc:spChg chg="mod">
          <ac:chgData name="Adrian Klimaševski" userId="a2d6d93d-63c1-42c5-ba60-358379b75f26" providerId="ADAL" clId="{DADAE6C6-2FB8-4B1B-BC5C-6A42560AF932}" dt="2023-09-30T10:34:01.018" v="2480" actId="1076"/>
          <ac:spMkLst>
            <pc:docMk/>
            <pc:sldMk cId="128202442" sldId="404"/>
            <ac:spMk id="13" creationId="{CAE7526D-594D-C490-5CCD-4F3EAD2A9FB0}"/>
          </ac:spMkLst>
        </pc:spChg>
        <pc:picChg chg="add mod modCrop">
          <ac:chgData name="Adrian Klimaševski" userId="a2d6d93d-63c1-42c5-ba60-358379b75f26" providerId="ADAL" clId="{DADAE6C6-2FB8-4B1B-BC5C-6A42560AF932}" dt="2023-09-30T10:33:58.493" v="2479" actId="1076"/>
          <ac:picMkLst>
            <pc:docMk/>
            <pc:sldMk cId="128202442" sldId="404"/>
            <ac:picMk id="3" creationId="{561451F9-F1AB-6913-99BE-BB6F614E88C2}"/>
          </ac:picMkLst>
        </pc:picChg>
        <pc:picChg chg="add mod modCrop">
          <ac:chgData name="Adrian Klimaševski" userId="a2d6d93d-63c1-42c5-ba60-358379b75f26" providerId="ADAL" clId="{DADAE6C6-2FB8-4B1B-BC5C-6A42560AF932}" dt="2023-09-29T13:50:57.893" v="2378" actId="14100"/>
          <ac:picMkLst>
            <pc:docMk/>
            <pc:sldMk cId="128202442" sldId="404"/>
            <ac:picMk id="7" creationId="{1BE5BBB5-50CA-1D9B-0CB1-0F2DBD9519AA}"/>
          </ac:picMkLst>
        </pc:picChg>
        <pc:picChg chg="del">
          <ac:chgData name="Adrian Klimaševski" userId="a2d6d93d-63c1-42c5-ba60-358379b75f26" providerId="ADAL" clId="{DADAE6C6-2FB8-4B1B-BC5C-6A42560AF932}" dt="2023-09-29T13:43:01.557" v="2357" actId="478"/>
          <ac:picMkLst>
            <pc:docMk/>
            <pc:sldMk cId="128202442" sldId="404"/>
            <ac:picMk id="10" creationId="{A7A62A03-AFA5-F9C1-FDAF-F9BE9E558DD9}"/>
          </ac:picMkLst>
        </pc:picChg>
        <pc:picChg chg="del">
          <ac:chgData name="Adrian Klimaševski" userId="a2d6d93d-63c1-42c5-ba60-358379b75f26" providerId="ADAL" clId="{DADAE6C6-2FB8-4B1B-BC5C-6A42560AF932}" dt="2023-09-29T13:43:13.043" v="2363" actId="478"/>
          <ac:picMkLst>
            <pc:docMk/>
            <pc:sldMk cId="128202442" sldId="404"/>
            <ac:picMk id="12" creationId="{74315519-77AB-00BC-4269-8CF8EE6DE562}"/>
          </ac:picMkLst>
        </pc:picChg>
      </pc:sldChg>
      <pc:sldChg chg="addSp delSp modSp add mod ord modTransition">
        <pc:chgData name="Adrian Klimaševski" userId="a2d6d93d-63c1-42c5-ba60-358379b75f26" providerId="ADAL" clId="{DADAE6C6-2FB8-4B1B-BC5C-6A42560AF932}" dt="2023-09-30T10:55:37.398" v="3116"/>
        <pc:sldMkLst>
          <pc:docMk/>
          <pc:sldMk cId="3240821899" sldId="405"/>
        </pc:sldMkLst>
        <pc:spChg chg="mod">
          <ac:chgData name="Adrian Klimaševski" userId="a2d6d93d-63c1-42c5-ba60-358379b75f26" providerId="ADAL" clId="{DADAE6C6-2FB8-4B1B-BC5C-6A42560AF932}" dt="2023-09-30T10:33:51.444" v="2478" actId="20577"/>
          <ac:spMkLst>
            <pc:docMk/>
            <pc:sldMk cId="3240821899" sldId="405"/>
            <ac:spMk id="4" creationId="{F50720F6-D23E-FFD9-CCE6-CF71D2EB3327}"/>
          </ac:spMkLst>
        </pc:spChg>
        <pc:spChg chg="del">
          <ac:chgData name="Adrian Klimaševski" userId="a2d6d93d-63c1-42c5-ba60-358379b75f26" providerId="ADAL" clId="{DADAE6C6-2FB8-4B1B-BC5C-6A42560AF932}" dt="2023-09-30T10:30:47.174" v="2434" actId="478"/>
          <ac:spMkLst>
            <pc:docMk/>
            <pc:sldMk cId="3240821899" sldId="405"/>
            <ac:spMk id="8" creationId="{7382C75C-7D20-FD11-811C-4538E6F0B086}"/>
          </ac:spMkLst>
        </pc:spChg>
        <pc:spChg chg="add mod">
          <ac:chgData name="Adrian Klimaševski" userId="a2d6d93d-63c1-42c5-ba60-358379b75f26" providerId="ADAL" clId="{DADAE6C6-2FB8-4B1B-BC5C-6A42560AF932}" dt="2023-09-30T10:33:36.747" v="2476" actId="1076"/>
          <ac:spMkLst>
            <pc:docMk/>
            <pc:sldMk cId="3240821899" sldId="405"/>
            <ac:spMk id="11" creationId="{8044B1B4-6F75-268F-E671-82C171ABA76B}"/>
          </ac:spMkLst>
        </pc:spChg>
        <pc:spChg chg="mod">
          <ac:chgData name="Adrian Klimaševski" userId="a2d6d93d-63c1-42c5-ba60-358379b75f26" providerId="ADAL" clId="{DADAE6C6-2FB8-4B1B-BC5C-6A42560AF932}" dt="2023-09-30T10:32:18.406" v="2447" actId="1076"/>
          <ac:spMkLst>
            <pc:docMk/>
            <pc:sldMk cId="3240821899" sldId="405"/>
            <ac:spMk id="13" creationId="{CAE7526D-594D-C490-5CCD-4F3EAD2A9FB0}"/>
          </ac:spMkLst>
        </pc:spChg>
        <pc:spChg chg="add del mod">
          <ac:chgData name="Adrian Klimaševski" userId="a2d6d93d-63c1-42c5-ba60-358379b75f26" providerId="ADAL" clId="{DADAE6C6-2FB8-4B1B-BC5C-6A42560AF932}" dt="2023-09-30T10:32:38.621" v="2453" actId="478"/>
          <ac:spMkLst>
            <pc:docMk/>
            <pc:sldMk cId="3240821899" sldId="405"/>
            <ac:spMk id="14" creationId="{023947F5-B724-6CD5-5367-49E02E664C78}"/>
          </ac:spMkLst>
        </pc:spChg>
        <pc:spChg chg="add mod">
          <ac:chgData name="Adrian Klimaševski" userId="a2d6d93d-63c1-42c5-ba60-358379b75f26" providerId="ADAL" clId="{DADAE6C6-2FB8-4B1B-BC5C-6A42560AF932}" dt="2023-09-30T10:33:32.471" v="2475" actId="1076"/>
          <ac:spMkLst>
            <pc:docMk/>
            <pc:sldMk cId="3240821899" sldId="405"/>
            <ac:spMk id="15" creationId="{CA872ABB-AF22-0DB4-2ACF-B53AA1B45B11}"/>
          </ac:spMkLst>
        </pc:spChg>
        <pc:spChg chg="add mod">
          <ac:chgData name="Adrian Klimaševski" userId="a2d6d93d-63c1-42c5-ba60-358379b75f26" providerId="ADAL" clId="{DADAE6C6-2FB8-4B1B-BC5C-6A42560AF932}" dt="2023-09-30T10:33:39.580" v="2477" actId="1076"/>
          <ac:spMkLst>
            <pc:docMk/>
            <pc:sldMk cId="3240821899" sldId="405"/>
            <ac:spMk id="16" creationId="{02F20FC1-95A4-5495-E710-394C3A0C6206}"/>
          </ac:spMkLst>
        </pc:spChg>
        <pc:picChg chg="del">
          <ac:chgData name="Adrian Klimaševski" userId="a2d6d93d-63c1-42c5-ba60-358379b75f26" providerId="ADAL" clId="{DADAE6C6-2FB8-4B1B-BC5C-6A42560AF932}" dt="2023-09-30T10:29:01.663" v="2426" actId="478"/>
          <ac:picMkLst>
            <pc:docMk/>
            <pc:sldMk cId="3240821899" sldId="405"/>
            <ac:picMk id="3" creationId="{561451F9-F1AB-6913-99BE-BB6F614E88C2}"/>
          </ac:picMkLst>
        </pc:picChg>
        <pc:picChg chg="add mod">
          <ac:chgData name="Adrian Klimaševski" userId="a2d6d93d-63c1-42c5-ba60-358379b75f26" providerId="ADAL" clId="{DADAE6C6-2FB8-4B1B-BC5C-6A42560AF932}" dt="2023-09-30T10:31:03.339" v="2441" actId="14100"/>
          <ac:picMkLst>
            <pc:docMk/>
            <pc:sldMk cId="3240821899" sldId="405"/>
            <ac:picMk id="6" creationId="{6CABE0FC-11D5-E6E3-8D53-EA9D43CA0B90}"/>
          </ac:picMkLst>
        </pc:picChg>
        <pc:picChg chg="del">
          <ac:chgData name="Adrian Klimaševski" userId="a2d6d93d-63c1-42c5-ba60-358379b75f26" providerId="ADAL" clId="{DADAE6C6-2FB8-4B1B-BC5C-6A42560AF932}" dt="2023-09-30T10:29:02.872" v="2427" actId="478"/>
          <ac:picMkLst>
            <pc:docMk/>
            <pc:sldMk cId="3240821899" sldId="405"/>
            <ac:picMk id="7" creationId="{1BE5BBB5-50CA-1D9B-0CB1-0F2DBD9519AA}"/>
          </ac:picMkLst>
        </pc:picChg>
        <pc:picChg chg="add mod">
          <ac:chgData name="Adrian Klimaševski" userId="a2d6d93d-63c1-42c5-ba60-358379b75f26" providerId="ADAL" clId="{DADAE6C6-2FB8-4B1B-BC5C-6A42560AF932}" dt="2023-09-30T10:31:08.050" v="2442" actId="1076"/>
          <ac:picMkLst>
            <pc:docMk/>
            <pc:sldMk cId="3240821899" sldId="405"/>
            <ac:picMk id="10" creationId="{0D1FA3BD-99EB-BCE6-5432-5265EE899AF3}"/>
          </ac:picMkLst>
        </pc:picChg>
        <pc:picChg chg="mod">
          <ac:chgData name="Adrian Klimaševski" userId="a2d6d93d-63c1-42c5-ba60-358379b75f26" providerId="ADAL" clId="{DADAE6C6-2FB8-4B1B-BC5C-6A42560AF932}" dt="2023-09-30T10:33:18.705" v="2471" actId="1076"/>
          <ac:picMkLst>
            <pc:docMk/>
            <pc:sldMk cId="3240821899" sldId="405"/>
            <ac:picMk id="20" creationId="{C1D191E9-FF15-FFED-72C7-C137222EF737}"/>
          </ac:picMkLst>
        </pc:picChg>
      </pc:sldChg>
      <pc:sldChg chg="addSp delSp modSp add mod modTransition">
        <pc:chgData name="Adrian Klimaševski" userId="a2d6d93d-63c1-42c5-ba60-358379b75f26" providerId="ADAL" clId="{DADAE6C6-2FB8-4B1B-BC5C-6A42560AF932}" dt="2023-09-30T10:55:39.330" v="3117"/>
        <pc:sldMkLst>
          <pc:docMk/>
          <pc:sldMk cId="2983928884" sldId="406"/>
        </pc:sldMkLst>
        <pc:spChg chg="mod">
          <ac:chgData name="Adrian Klimaševski" userId="a2d6d93d-63c1-42c5-ba60-358379b75f26" providerId="ADAL" clId="{DADAE6C6-2FB8-4B1B-BC5C-6A42560AF932}" dt="2023-09-30T10:35:08.581" v="2490" actId="20577"/>
          <ac:spMkLst>
            <pc:docMk/>
            <pc:sldMk cId="2983928884" sldId="406"/>
            <ac:spMk id="4" creationId="{F50720F6-D23E-FFD9-CCE6-CF71D2EB3327}"/>
          </ac:spMkLst>
        </pc:spChg>
        <pc:spChg chg="del">
          <ac:chgData name="Adrian Klimaševski" userId="a2d6d93d-63c1-42c5-ba60-358379b75f26" providerId="ADAL" clId="{DADAE6C6-2FB8-4B1B-BC5C-6A42560AF932}" dt="2023-09-30T10:34:57.717" v="2484" actId="478"/>
          <ac:spMkLst>
            <pc:docMk/>
            <pc:sldMk cId="2983928884" sldId="406"/>
            <ac:spMk id="8" creationId="{7382C75C-7D20-FD11-811C-4538E6F0B086}"/>
          </ac:spMkLst>
        </pc:spChg>
        <pc:spChg chg="del">
          <ac:chgData name="Adrian Klimaševski" userId="a2d6d93d-63c1-42c5-ba60-358379b75f26" providerId="ADAL" clId="{DADAE6C6-2FB8-4B1B-BC5C-6A42560AF932}" dt="2023-09-30T10:35:00.748" v="2485" actId="478"/>
          <ac:spMkLst>
            <pc:docMk/>
            <pc:sldMk cId="2983928884" sldId="406"/>
            <ac:spMk id="13" creationId="{CAE7526D-594D-C490-5CCD-4F3EAD2A9FB0}"/>
          </ac:spMkLst>
        </pc:spChg>
        <pc:picChg chg="del">
          <ac:chgData name="Adrian Klimaševski" userId="a2d6d93d-63c1-42c5-ba60-358379b75f26" providerId="ADAL" clId="{DADAE6C6-2FB8-4B1B-BC5C-6A42560AF932}" dt="2023-09-30T10:34:49.959" v="2482" actId="478"/>
          <ac:picMkLst>
            <pc:docMk/>
            <pc:sldMk cId="2983928884" sldId="406"/>
            <ac:picMk id="3" creationId="{561451F9-F1AB-6913-99BE-BB6F614E88C2}"/>
          </ac:picMkLst>
        </pc:picChg>
        <pc:picChg chg="add del mod">
          <ac:chgData name="Adrian Klimaševski" userId="a2d6d93d-63c1-42c5-ba60-358379b75f26" providerId="ADAL" clId="{DADAE6C6-2FB8-4B1B-BC5C-6A42560AF932}" dt="2023-09-30T10:35:42.569" v="2492" actId="478"/>
          <ac:picMkLst>
            <pc:docMk/>
            <pc:sldMk cId="2983928884" sldId="406"/>
            <ac:picMk id="6" creationId="{E85F12AA-4854-A186-AC72-549E3B3A6231}"/>
          </ac:picMkLst>
        </pc:picChg>
        <pc:picChg chg="del">
          <ac:chgData name="Adrian Klimaševski" userId="a2d6d93d-63c1-42c5-ba60-358379b75f26" providerId="ADAL" clId="{DADAE6C6-2FB8-4B1B-BC5C-6A42560AF932}" dt="2023-09-30T10:34:50.809" v="2483" actId="478"/>
          <ac:picMkLst>
            <pc:docMk/>
            <pc:sldMk cId="2983928884" sldId="406"/>
            <ac:picMk id="7" creationId="{1BE5BBB5-50CA-1D9B-0CB1-0F2DBD9519AA}"/>
          </ac:picMkLst>
        </pc:picChg>
        <pc:picChg chg="add del mod">
          <ac:chgData name="Adrian Klimaševski" userId="a2d6d93d-63c1-42c5-ba60-358379b75f26" providerId="ADAL" clId="{DADAE6C6-2FB8-4B1B-BC5C-6A42560AF932}" dt="2023-09-30T10:44:09.643" v="2804" actId="478"/>
          <ac:picMkLst>
            <pc:docMk/>
            <pc:sldMk cId="2983928884" sldId="406"/>
            <ac:picMk id="10" creationId="{96E60838-B74D-1D1B-8FBC-134C4517F441}"/>
          </ac:picMkLst>
        </pc:picChg>
        <pc:picChg chg="add mod modCrop">
          <ac:chgData name="Adrian Klimaševski" userId="a2d6d93d-63c1-42c5-ba60-358379b75f26" providerId="ADAL" clId="{DADAE6C6-2FB8-4B1B-BC5C-6A42560AF932}" dt="2023-09-30T10:44:17.932" v="2808" actId="1076"/>
          <ac:picMkLst>
            <pc:docMk/>
            <pc:sldMk cId="2983928884" sldId="406"/>
            <ac:picMk id="12" creationId="{251DBF82-A1B0-19A8-2FA8-8E0D3AB9559C}"/>
          </ac:picMkLst>
        </pc:picChg>
      </pc:sldChg>
      <pc:sldChg chg="addSp delSp modSp add mod modTransition">
        <pc:chgData name="Adrian Klimaševski" userId="a2d6d93d-63c1-42c5-ba60-358379b75f26" providerId="ADAL" clId="{DADAE6C6-2FB8-4B1B-BC5C-6A42560AF932}" dt="2023-09-30T10:55:41.080" v="3118"/>
        <pc:sldMkLst>
          <pc:docMk/>
          <pc:sldMk cId="2065455678" sldId="407"/>
        </pc:sldMkLst>
        <pc:spChg chg="add mod">
          <ac:chgData name="Adrian Klimaševski" userId="a2d6d93d-63c1-42c5-ba60-358379b75f26" providerId="ADAL" clId="{DADAE6C6-2FB8-4B1B-BC5C-6A42560AF932}" dt="2023-09-30T10:50:34.330" v="3062" actId="14100"/>
          <ac:spMkLst>
            <pc:docMk/>
            <pc:sldMk cId="2065455678" sldId="407"/>
            <ac:spMk id="2" creationId="{1971ED1E-3CD8-3037-DD62-7293610538AD}"/>
          </ac:spMkLst>
        </pc:spChg>
        <pc:spChg chg="mod">
          <ac:chgData name="Adrian Klimaševski" userId="a2d6d93d-63c1-42c5-ba60-358379b75f26" providerId="ADAL" clId="{DADAE6C6-2FB8-4B1B-BC5C-6A42560AF932}" dt="2023-09-30T10:37:33.185" v="2517" actId="20577"/>
          <ac:spMkLst>
            <pc:docMk/>
            <pc:sldMk cId="2065455678" sldId="407"/>
            <ac:spMk id="4" creationId="{F50720F6-D23E-FFD9-CCE6-CF71D2EB3327}"/>
          </ac:spMkLst>
        </pc:spChg>
        <pc:spChg chg="mod">
          <ac:chgData name="Adrian Klimaševski" userId="a2d6d93d-63c1-42c5-ba60-358379b75f26" providerId="ADAL" clId="{DADAE6C6-2FB8-4B1B-BC5C-6A42560AF932}" dt="2023-09-30T10:51:08.516" v="3067" actId="14100"/>
          <ac:spMkLst>
            <pc:docMk/>
            <pc:sldMk cId="2065455678" sldId="407"/>
            <ac:spMk id="5" creationId="{5D769FC2-4022-FD9B-4A70-0554245809CD}"/>
          </ac:spMkLst>
        </pc:spChg>
        <pc:spChg chg="add mod">
          <ac:chgData name="Adrian Klimaševski" userId="a2d6d93d-63c1-42c5-ba60-358379b75f26" providerId="ADAL" clId="{DADAE6C6-2FB8-4B1B-BC5C-6A42560AF932}" dt="2023-09-30T10:53:20.560" v="3099" actId="1076"/>
          <ac:spMkLst>
            <pc:docMk/>
            <pc:sldMk cId="2065455678" sldId="407"/>
            <ac:spMk id="6" creationId="{5C300B00-9071-5167-A723-08DE12325EC0}"/>
          </ac:spMkLst>
        </pc:spChg>
        <pc:picChg chg="add mod modCrop">
          <ac:chgData name="Adrian Klimaševski" userId="a2d6d93d-63c1-42c5-ba60-358379b75f26" providerId="ADAL" clId="{DADAE6C6-2FB8-4B1B-BC5C-6A42560AF932}" dt="2023-09-30T10:52:21.119" v="3081" actId="14100"/>
          <ac:picMkLst>
            <pc:docMk/>
            <pc:sldMk cId="2065455678" sldId="407"/>
            <ac:picMk id="3" creationId="{FC6C3105-4DBB-DBDB-D5FF-01C3B1595514}"/>
          </ac:picMkLst>
        </pc:picChg>
        <pc:picChg chg="del">
          <ac:chgData name="Adrian Klimaševski" userId="a2d6d93d-63c1-42c5-ba60-358379b75f26" providerId="ADAL" clId="{DADAE6C6-2FB8-4B1B-BC5C-6A42560AF932}" dt="2023-09-30T10:37:34.896" v="2518" actId="478"/>
          <ac:picMkLst>
            <pc:docMk/>
            <pc:sldMk cId="2065455678" sldId="407"/>
            <ac:picMk id="10" creationId="{96E60838-B74D-1D1B-8FBC-134C4517F441}"/>
          </ac:picMkLst>
        </pc:picChg>
      </pc:sldChg>
      <pc:sldChg chg="addSp delSp modSp add mod">
        <pc:chgData name="Adrian Klimaševski" userId="a2d6d93d-63c1-42c5-ba60-358379b75f26" providerId="ADAL" clId="{DADAE6C6-2FB8-4B1B-BC5C-6A42560AF932}" dt="2023-09-30T10:51:54.411" v="3078" actId="208"/>
        <pc:sldMkLst>
          <pc:docMk/>
          <pc:sldMk cId="956219206" sldId="408"/>
        </pc:sldMkLst>
        <pc:spChg chg="del mod">
          <ac:chgData name="Adrian Klimaševski" userId="a2d6d93d-63c1-42c5-ba60-358379b75f26" providerId="ADAL" clId="{DADAE6C6-2FB8-4B1B-BC5C-6A42560AF932}" dt="2023-09-30T10:51:36.430" v="3075" actId="478"/>
          <ac:spMkLst>
            <pc:docMk/>
            <pc:sldMk cId="956219206" sldId="408"/>
            <ac:spMk id="2" creationId="{1971ED1E-3CD8-3037-DD62-7293610538AD}"/>
          </ac:spMkLst>
        </pc:spChg>
        <pc:spChg chg="del mod">
          <ac:chgData name="Adrian Klimaševski" userId="a2d6d93d-63c1-42c5-ba60-358379b75f26" providerId="ADAL" clId="{DADAE6C6-2FB8-4B1B-BC5C-6A42560AF932}" dt="2023-09-30T10:51:35.181" v="3074" actId="478"/>
          <ac:spMkLst>
            <pc:docMk/>
            <pc:sldMk cId="956219206" sldId="408"/>
            <ac:spMk id="4" creationId="{F50720F6-D23E-FFD9-CCE6-CF71D2EB3327}"/>
          </ac:spMkLst>
        </pc:spChg>
        <pc:spChg chg="del">
          <ac:chgData name="Adrian Klimaševski" userId="a2d6d93d-63c1-42c5-ba60-358379b75f26" providerId="ADAL" clId="{DADAE6C6-2FB8-4B1B-BC5C-6A42560AF932}" dt="2023-09-30T10:51:32.689" v="3072" actId="478"/>
          <ac:spMkLst>
            <pc:docMk/>
            <pc:sldMk cId="956219206" sldId="408"/>
            <ac:spMk id="5" creationId="{5D769FC2-4022-FD9B-4A70-0554245809CD}"/>
          </ac:spMkLst>
        </pc:spChg>
        <pc:spChg chg="add mod">
          <ac:chgData name="Adrian Klimaševski" userId="a2d6d93d-63c1-42c5-ba60-358379b75f26" providerId="ADAL" clId="{DADAE6C6-2FB8-4B1B-BC5C-6A42560AF932}" dt="2023-09-30T10:51:54.411" v="3078" actId="208"/>
          <ac:spMkLst>
            <pc:docMk/>
            <pc:sldMk cId="956219206" sldId="408"/>
            <ac:spMk id="7" creationId="{FA1F2A02-9FEA-E1CB-D74E-5945A3B287F3}"/>
          </ac:spMkLst>
        </pc:spChg>
        <pc:picChg chg="add del mod">
          <ac:chgData name="Adrian Klimaševski" userId="a2d6d93d-63c1-42c5-ba60-358379b75f26" providerId="ADAL" clId="{DADAE6C6-2FB8-4B1B-BC5C-6A42560AF932}" dt="2023-09-30T10:50:22.634" v="3060" actId="21"/>
          <ac:picMkLst>
            <pc:docMk/>
            <pc:sldMk cId="956219206" sldId="408"/>
            <ac:picMk id="6" creationId="{EB977476-67E7-35D1-3DA4-814E8D31C866}"/>
          </ac:picMkLst>
        </pc:picChg>
        <pc:picChg chg="del">
          <ac:chgData name="Adrian Klimaševski" userId="a2d6d93d-63c1-42c5-ba60-358379b75f26" providerId="ADAL" clId="{DADAE6C6-2FB8-4B1B-BC5C-6A42560AF932}" dt="2023-09-30T10:51:30.837" v="3071" actId="478"/>
          <ac:picMkLst>
            <pc:docMk/>
            <pc:sldMk cId="956219206" sldId="408"/>
            <ac:picMk id="20" creationId="{C1D191E9-FF15-FFED-72C7-C137222EF73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BE77BE8-C92C-4478-BEC0-BA685856F54D}" type="datetime1">
              <a:rPr lang="en-GB" smtClean="0"/>
              <a:t>30/09/2023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F695629-D1D6-472E-AD8D-B841B09640C4}" type="datetime1">
              <a:rPr lang="en-GB" smtClean="0"/>
              <a:t>30/09/2023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1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B638BEA-13B4-4493-97CD-5DE13059197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A5657D3-E8CC-402E-9DD0-BFC4FEBDA829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10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2625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11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420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12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656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13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604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14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008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15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16311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16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84268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17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674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2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3366E7A-B1AF-4685-81B6-9A63B08DE42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B9FA1D35-9279-4503-AA65-44459462ED41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152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3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01452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4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5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685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6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337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7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469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8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1863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n-GB" smtClean="0"/>
              <a:t>9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305651-8D30-45CE-BFC9-45372C8971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07B592-45D3-43FD-9CAB-CF71C4EA4E88}" type="datetime1">
              <a:rPr lang="en-GB" smtClean="0"/>
              <a:t>30/09/2023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0083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=""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en-GB" sz="480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=""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="" xmlns:a16="http://schemas.microsoft.com/office/drawing/2014/main" id="{938AD48E-7D67-4BE9-97B6-DB64DE5253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EB6FF8E2-165B-49EB-8120-14190F9491B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=""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n-GB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38" name="Oval 37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15" name="Title 1">
            <a:extLst>
              <a:ext uri="{FF2B5EF4-FFF2-40B4-BE49-F238E27FC236}">
                <a16:creationId xmlns=""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GB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6" name="Text Placeholder 2">
            <a:extLst>
              <a:ext uri="{FF2B5EF4-FFF2-40B4-BE49-F238E27FC236}">
                <a16:creationId xmlns=""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=""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2" name="Text Placeholder 4">
            <a:extLst>
              <a:ext uri="{FF2B5EF4-FFF2-40B4-BE49-F238E27FC236}">
                <a16:creationId xmlns=""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GB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=""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4">
            <a:extLst>
              <a:ext uri="{FF2B5EF4-FFF2-40B4-BE49-F238E27FC236}">
                <a16:creationId xmlns=""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GB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n-GB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=""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=""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" name="Picture Placeholder 9">
            <a:extLst>
              <a:ext uri="{FF2B5EF4-FFF2-40B4-BE49-F238E27FC236}">
                <a16:creationId xmlns=""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="" xmlns:a16="http://schemas.microsoft.com/office/drawing/2014/main" id="{446AF837-10C6-44A5-B8D6-960A57487B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=""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1" name="Subtitle 2">
            <a:extLst>
              <a:ext uri="{FF2B5EF4-FFF2-40B4-BE49-F238E27FC236}">
                <a16:creationId xmlns=""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GB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=""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=""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grpSp>
        <p:nvGrpSpPr>
          <p:cNvPr id="43" name="Group 42">
            <a:extLst>
              <a:ext uri="{FF2B5EF4-FFF2-40B4-BE49-F238E27FC236}">
                <a16:creationId xmlns="" xmlns:a16="http://schemas.microsoft.com/office/drawing/2014/main" id="{06966E3E-9B30-4375-AC9A-23256CC87D2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=""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394664AE-6DC5-428F-9AC4-5A8F67571F7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=""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83C43C1C-00B3-40E0-B073-B8C56206D0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n-GB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38" name="Oval 37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=""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=""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=""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=""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en-GB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en-GB" sz="160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=""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22" name="Picture Placeholder 21">
            <a:extLst>
              <a:ext uri="{FF2B5EF4-FFF2-40B4-BE49-F238E27FC236}">
                <a16:creationId xmlns=""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25" name="Picture Placeholder 24">
            <a:extLst>
              <a:ext uri="{FF2B5EF4-FFF2-40B4-BE49-F238E27FC236}">
                <a16:creationId xmlns=""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="" xmlns:a16="http://schemas.microsoft.com/office/drawing/2014/main" id="{92FF63B4-C261-4597-9EE0-811D250B9D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F92CF088-7F97-4A11-8A81-0EF641F6986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=""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=""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Picture Placeholder 11">
            <a:extLst>
              <a:ext uri="{FF2B5EF4-FFF2-40B4-BE49-F238E27FC236}">
                <a16:creationId xmlns=""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19" name="Picture Placeholder 11">
            <a:extLst>
              <a:ext uri="{FF2B5EF4-FFF2-40B4-BE49-F238E27FC236}">
                <a16:creationId xmlns=""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20" name="Picture Placeholder 11">
            <a:extLst>
              <a:ext uri="{FF2B5EF4-FFF2-40B4-BE49-F238E27FC236}">
                <a16:creationId xmlns=""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Content Placeholder 6">
            <a:extLst>
              <a:ext uri="{FF2B5EF4-FFF2-40B4-BE49-F238E27FC236}">
                <a16:creationId xmlns=""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80517979-166D-4AAA-ABBC-0C3E5C2ECF3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15" name="Title 1">
            <a:extLst>
              <a:ext uri="{FF2B5EF4-FFF2-40B4-BE49-F238E27FC236}">
                <a16:creationId xmlns=""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6" name="Subtitle 2">
            <a:extLst>
              <a:ext uri="{FF2B5EF4-FFF2-40B4-BE49-F238E27FC236}">
                <a16:creationId xmlns=""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GB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16" name="Subtitle 2">
            <a:extLst>
              <a:ext uri="{FF2B5EF4-FFF2-40B4-BE49-F238E27FC236}">
                <a16:creationId xmlns=""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GB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=""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=""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n-GB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GB" dirty="0"/>
            </a:lvl1pPr>
          </a:lstStyle>
          <a:p>
            <a:pPr lvl="0" rt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=""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B17C5C60-EC4D-410B-9997-0B73289605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=""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10" name="Freeform 6">
              <a:extLst>
                <a:ext uri="{FF2B5EF4-FFF2-40B4-BE49-F238E27FC236}">
                  <a16:creationId xmlns=""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=""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="" xmlns:a16="http://schemas.microsoft.com/office/drawing/2014/main" id="{80A2FA6F-99B7-4984-A80C-570644889F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17" name="Content Placeholder 16">
            <a:extLst>
              <a:ext uri="{FF2B5EF4-FFF2-40B4-BE49-F238E27FC236}">
                <a16:creationId xmlns=""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=""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E38C6F9E-A74F-4F54-9409-B6B93DF8CE7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="" xmlns:a16="http://schemas.microsoft.com/office/drawing/2014/main" id="{6F0F71C5-78A4-4793-9BD4-3DF0EE3E3E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40" name="Title 5">
            <a:extLst>
              <a:ext uri="{FF2B5EF4-FFF2-40B4-BE49-F238E27FC236}">
                <a16:creationId xmlns=""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en-GB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="" xmlns:a16="http://schemas.microsoft.com/office/drawing/2014/main" id="{E6093F87-C1F6-4FAB-B891-6F7D7FC2075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=""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=""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=""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55" name="Oval 54">
              <a:extLst>
                <a:ext uri="{FF2B5EF4-FFF2-40B4-BE49-F238E27FC236}">
                  <a16:creationId xmlns=""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=""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57" name="Picture Placeholder 55">
            <a:extLst>
              <a:ext uri="{FF2B5EF4-FFF2-40B4-BE49-F238E27FC236}">
                <a16:creationId xmlns=""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58" name="Picture Placeholder 55">
            <a:extLst>
              <a:ext uri="{FF2B5EF4-FFF2-40B4-BE49-F238E27FC236}">
                <a16:creationId xmlns=""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=""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63" name="Text Placeholder 62">
            <a:extLst>
              <a:ext uri="{FF2B5EF4-FFF2-40B4-BE49-F238E27FC236}">
                <a16:creationId xmlns=""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=""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=""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=""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=""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=""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=""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=""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=""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GB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GB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en-GB"/>
              <a:t>Tuesday, February 2, 20XX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en-GB"/>
              <a:t>Sample Footer Text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C_data_types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hyperlink" Target="https://stackoverflow.com/questions/52780359/is-there-an-isdigit-function-overload-which-includes-the-negative-symbol" TargetMode="Externa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programiz.com/c-programming/library-function/ctype.h" TargetMode="External"/><Relationship Id="rId5" Type="http://schemas.openxmlformats.org/officeDocument/2006/relationships/hyperlink" Target="https://stackoverflow.com/questions/52780359/is-there-an-isdigit-function-overload-which-includes-the-negative-symbol" TargetMode="Externa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uora.com/How-can-I-compare-int-to-char-in-C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stackoverflow.com/questions/52780359/is-there-an-isdigit-function-overload-which-includes-the-negative-symbo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geeksforgeeks.org/c-program-to-extract-characters-from-a-string/" TargetMode="External"/><Relationship Id="rId5" Type="http://schemas.openxmlformats.org/officeDocument/2006/relationships/hyperlink" Target="https://stackoverflow.com/questions/52780359/is-there-an-isdigit-function-overload-which-includes-the-negative-symbol" TargetMode="Externa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programiz.com/c-programming/library-function/string.h/strlen" TargetMode="External"/><Relationship Id="rId5" Type="http://schemas.openxmlformats.org/officeDocument/2006/relationships/hyperlink" Target="https://stackoverflow.com/questions/52780359/is-there-an-isdigit-function-overload-which-includes-the-negative-symbol" TargetMode="External"/><Relationship Id="rId4" Type="http://schemas.microsoft.com/office/2007/relationships/hdphoto" Target="../media/hdphoto1.wdp"/><Relationship Id="rId9" Type="http://schemas.openxmlformats.org/officeDocument/2006/relationships/hyperlink" Target="https://www.ibm.com/docs/en/i/7.4?topic=functions-atoi-convert-character-string-intege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codecamp.org/news/how-to-declare-integer-arrays-with-c-programming/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geeksforgeeks.org/c-program-to-insert-an-element-in-an-array/" TargetMode="External"/><Relationship Id="rId5" Type="http://schemas.openxmlformats.org/officeDocument/2006/relationships/image" Target="../media/image8.png"/><Relationship Id="rId10" Type="http://schemas.openxmlformats.org/officeDocument/2006/relationships/hyperlink" Target="https://www.w3schools.com/c/c_syntax.php" TargetMode="External"/><Relationship Id="rId4" Type="http://schemas.microsoft.com/office/2007/relationships/hdphoto" Target="../media/hdphoto1.wdp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9CAC087-7B4D-D6F3-B53C-18E1FEB9D5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18396" y="0"/>
            <a:ext cx="1217360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rmAutofit/>
          </a:bodyPr>
          <a:lstStyle/>
          <a:p>
            <a:pPr rtl="0"/>
            <a:r>
              <a:rPr lang="lt-LT" dirty="0"/>
              <a:t>I – oji užduotis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rmAutofit/>
          </a:bodyPr>
          <a:lstStyle/>
          <a:p>
            <a:pPr rtl="0">
              <a:spcBef>
                <a:spcPts val="600"/>
              </a:spcBef>
              <a:spcAft>
                <a:spcPts val="0"/>
              </a:spcAft>
            </a:pPr>
            <a:r>
              <a:rPr lang="lt-LT"/>
              <a:t>Adrian Klimaševski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lt-LT" sz="1200" i="1"/>
              <a:t>„PS“ I kursas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lt-LT" sz="1200" i="1"/>
              <a:t>5 grupė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lt-LT" sz="1200" i="1"/>
              <a:t>1 pogrupis</a:t>
            </a:r>
          </a:p>
          <a:p>
            <a:pPr rtl="0">
              <a:spcBef>
                <a:spcPts val="600"/>
              </a:spcBef>
              <a:spcAft>
                <a:spcPts val="0"/>
              </a:spcAft>
            </a:pPr>
            <a:endParaRPr lang="lt-LT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0726BCC-637A-BD5F-3C90-2EAB147B47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634" y="2055741"/>
            <a:ext cx="6212541" cy="26069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6062C3F7-FC41-DEE1-E2DB-6A09AFAACC2B}"/>
              </a:ext>
            </a:extLst>
          </p:cNvPr>
          <p:cNvSpPr/>
          <p:nvPr/>
        </p:nvSpPr>
        <p:spPr>
          <a:xfrm>
            <a:off x="7765844" y="1932147"/>
            <a:ext cx="2749755" cy="1504301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1D191E9-FF15-FFED-72C7-C137222EF7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0" y="0"/>
            <a:ext cx="12210396" cy="6858000"/>
          </a:xfrm>
          <a:prstGeom prst="rect">
            <a:avLst/>
          </a:prstGeom>
        </p:spPr>
      </p:pic>
      <p:sp>
        <p:nvSpPr>
          <p:cNvPr id="4" name="Title 14">
            <a:extLst>
              <a:ext uri="{FF2B5EF4-FFF2-40B4-BE49-F238E27FC236}">
                <a16:creationId xmlns="" xmlns:a16="http://schemas.microsoft.com/office/drawing/2014/main" id="{F50720F6-D23E-FFD9-CCE6-CF71D2EB3327}"/>
              </a:ext>
            </a:extLst>
          </p:cNvPr>
          <p:cNvSpPr txBox="1">
            <a:spLocks/>
          </p:cNvSpPr>
          <p:nvPr/>
        </p:nvSpPr>
        <p:spPr>
          <a:xfrm>
            <a:off x="755948" y="628138"/>
            <a:ext cx="6741604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lt-LT" sz="4000" dirty="0"/>
              <a:t>Validacija...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D769FC2-4022-FD9B-4A70-0554245809CD}"/>
              </a:ext>
            </a:extLst>
          </p:cNvPr>
          <p:cNvSpPr/>
          <p:nvPr/>
        </p:nvSpPr>
        <p:spPr>
          <a:xfrm>
            <a:off x="509927" y="501563"/>
            <a:ext cx="7423838" cy="94339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hlinkClick r:id="rId5"/>
            <a:extLst>
              <a:ext uri="{FF2B5EF4-FFF2-40B4-BE49-F238E27FC236}">
                <a16:creationId xmlns="" xmlns:a16="http://schemas.microsoft.com/office/drawing/2014/main" id="{701C1B52-FEC6-93AB-84ED-83A0C68A03CE}"/>
              </a:ext>
            </a:extLst>
          </p:cNvPr>
          <p:cNvSpPr txBox="1"/>
          <p:nvPr/>
        </p:nvSpPr>
        <p:spPr>
          <a:xfrm>
            <a:off x="237970" y="1673756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5"/>
              </a:rPr>
              <a:t>https://stackoverflow.com/questions/52780359/is-there-an-isdigit-function-overload-which-includes-the-negative-symbol</a:t>
            </a:r>
            <a:endParaRPr lang="en-GB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77BD9334-DE06-3450-6A2C-880325F751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005" y="2260074"/>
            <a:ext cx="5925995" cy="32425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FF0E22D6-1181-8F88-B6CC-A39733DB6B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8066" y="2260074"/>
            <a:ext cx="5153744" cy="23625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244373CB-C5D6-163B-3E48-67CF7EE0535A}"/>
              </a:ext>
            </a:extLst>
          </p:cNvPr>
          <p:cNvSpPr txBox="1"/>
          <p:nvPr/>
        </p:nvSpPr>
        <p:spPr>
          <a:xfrm>
            <a:off x="6561757" y="1776420"/>
            <a:ext cx="60932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8"/>
              </a:rPr>
              <a:t>https://en.wikipedia.org/wiki/C_data_types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7257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1D191E9-FF15-FFED-72C7-C137222EF7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4">
            <a:extLst>
              <a:ext uri="{FF2B5EF4-FFF2-40B4-BE49-F238E27FC236}">
                <a16:creationId xmlns="" xmlns:a16="http://schemas.microsoft.com/office/drawing/2014/main" id="{F50720F6-D23E-FFD9-CCE6-CF71D2EB3327}"/>
              </a:ext>
            </a:extLst>
          </p:cNvPr>
          <p:cNvSpPr txBox="1">
            <a:spLocks/>
          </p:cNvSpPr>
          <p:nvPr/>
        </p:nvSpPr>
        <p:spPr>
          <a:xfrm>
            <a:off x="755947" y="628138"/>
            <a:ext cx="10750253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000" dirty="0"/>
              <a:t>Bandymas </a:t>
            </a:r>
            <a:r>
              <a:rPr lang="en-US" sz="4000" dirty="0" err="1"/>
              <a:t>su</a:t>
            </a:r>
            <a:r>
              <a:rPr lang="en-US" sz="4000" dirty="0"/>
              <a:t> &lt;</a:t>
            </a:r>
            <a:r>
              <a:rPr lang="en-US" sz="4000" dirty="0" err="1"/>
              <a:t>ctype.h</a:t>
            </a:r>
            <a:r>
              <a:rPr lang="en-US" sz="4000" dirty="0"/>
              <a:t>&gt; biblioteka, </a:t>
            </a:r>
            <a:r>
              <a:rPr lang="en-US" sz="4000" dirty="0" err="1"/>
              <a:t>pasidaviau</a:t>
            </a:r>
            <a:r>
              <a:rPr lang="en-US" sz="4000" dirty="0" smtClean="0"/>
              <a:t>..</a:t>
            </a:r>
            <a:endParaRPr lang="lt-LT" sz="4000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D769FC2-4022-FD9B-4A70-0554245809CD}"/>
              </a:ext>
            </a:extLst>
          </p:cNvPr>
          <p:cNvSpPr/>
          <p:nvPr/>
        </p:nvSpPr>
        <p:spPr>
          <a:xfrm>
            <a:off x="509927" y="501563"/>
            <a:ext cx="11158198" cy="94339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hlinkClick r:id="rId5"/>
            <a:extLst>
              <a:ext uri="{FF2B5EF4-FFF2-40B4-BE49-F238E27FC236}">
                <a16:creationId xmlns="" xmlns:a16="http://schemas.microsoft.com/office/drawing/2014/main" id="{701C1B52-FEC6-93AB-84ED-83A0C68A03CE}"/>
              </a:ext>
            </a:extLst>
          </p:cNvPr>
          <p:cNvSpPr txBox="1"/>
          <p:nvPr/>
        </p:nvSpPr>
        <p:spPr>
          <a:xfrm>
            <a:off x="237970" y="1765290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6"/>
              </a:rPr>
              <a:t>https://www.programiz.com/c-programming/library-function/ctype.h</a:t>
            </a:r>
            <a:endParaRPr lang="en-GB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AB4750B-F05E-7749-8514-FD8FA9F3BB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970" y="2262052"/>
            <a:ext cx="5702863" cy="41350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41BD6EA-0B5C-C1AF-295B-3D713BD80E3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9063"/>
          <a:stretch/>
        </p:blipFill>
        <p:spPr>
          <a:xfrm>
            <a:off x="4399294" y="3083672"/>
            <a:ext cx="7268831" cy="323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2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1D191E9-FF15-FFED-72C7-C137222EF7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4">
            <a:extLst>
              <a:ext uri="{FF2B5EF4-FFF2-40B4-BE49-F238E27FC236}">
                <a16:creationId xmlns="" xmlns:a16="http://schemas.microsoft.com/office/drawing/2014/main" id="{F50720F6-D23E-FFD9-CCE6-CF71D2EB3327}"/>
              </a:ext>
            </a:extLst>
          </p:cNvPr>
          <p:cNvSpPr txBox="1">
            <a:spLocks/>
          </p:cNvSpPr>
          <p:nvPr/>
        </p:nvSpPr>
        <p:spPr>
          <a:xfrm>
            <a:off x="755947" y="628138"/>
            <a:ext cx="10750253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000" dirty="0"/>
              <a:t>ASCII </a:t>
            </a:r>
            <a:r>
              <a:rPr lang="en-US" sz="4000" dirty="0" err="1"/>
              <a:t>lentel</a:t>
            </a:r>
            <a:r>
              <a:rPr lang="lt-LT" sz="4000" dirty="0"/>
              <a:t>ė</a:t>
            </a:r>
            <a:r>
              <a:rPr lang="ru-RU" sz="4000" dirty="0"/>
              <a:t>!</a:t>
            </a:r>
            <a:endParaRPr lang="lt-LT" sz="4000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D769FC2-4022-FD9B-4A70-0554245809CD}"/>
              </a:ext>
            </a:extLst>
          </p:cNvPr>
          <p:cNvSpPr/>
          <p:nvPr/>
        </p:nvSpPr>
        <p:spPr>
          <a:xfrm>
            <a:off x="509927" y="501563"/>
            <a:ext cx="11158198" cy="94339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A7A62A03-AFA5-F9C1-FDAF-F9BE9E558D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285" y="1758178"/>
            <a:ext cx="6982022" cy="47303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74315519-77AB-00BC-4269-8CF8EE6DE5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3183" y="1871982"/>
            <a:ext cx="4242735" cy="4855650"/>
          </a:xfrm>
          <a:prstGeom prst="rect">
            <a:avLst/>
          </a:prstGeom>
        </p:spPr>
      </p:pic>
      <p:sp>
        <p:nvSpPr>
          <p:cNvPr id="13" name="TextBox 12">
            <a:hlinkClick r:id="rId7"/>
            <a:extLst>
              <a:ext uri="{FF2B5EF4-FFF2-40B4-BE49-F238E27FC236}">
                <a16:creationId xmlns="" xmlns:a16="http://schemas.microsoft.com/office/drawing/2014/main" id="{CAE7526D-594D-C490-5CCD-4F3EAD2A9FB0}"/>
              </a:ext>
            </a:extLst>
          </p:cNvPr>
          <p:cNvSpPr txBox="1"/>
          <p:nvPr/>
        </p:nvSpPr>
        <p:spPr>
          <a:xfrm>
            <a:off x="7367025" y="1571532"/>
            <a:ext cx="413917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8"/>
              </a:rPr>
              <a:t>https://www.quora.com/How-can-I-compare-int-to-char-in-C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98965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1D191E9-FF15-FFED-72C7-C137222EF7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4">
            <a:extLst>
              <a:ext uri="{FF2B5EF4-FFF2-40B4-BE49-F238E27FC236}">
                <a16:creationId xmlns="" xmlns:a16="http://schemas.microsoft.com/office/drawing/2014/main" id="{F50720F6-D23E-FFD9-CCE6-CF71D2EB3327}"/>
              </a:ext>
            </a:extLst>
          </p:cNvPr>
          <p:cNvSpPr txBox="1">
            <a:spLocks/>
          </p:cNvSpPr>
          <p:nvPr/>
        </p:nvSpPr>
        <p:spPr>
          <a:xfrm>
            <a:off x="755947" y="628138"/>
            <a:ext cx="10750253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000" dirty="0" err="1"/>
              <a:t>Validacija</a:t>
            </a:r>
            <a:endParaRPr lang="lt-LT" sz="4000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D769FC2-4022-FD9B-4A70-0554245809CD}"/>
              </a:ext>
            </a:extLst>
          </p:cNvPr>
          <p:cNvSpPr/>
          <p:nvPr/>
        </p:nvSpPr>
        <p:spPr>
          <a:xfrm>
            <a:off x="509927" y="501563"/>
            <a:ext cx="11158198" cy="94339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hlinkClick r:id="rId5"/>
            <a:extLst>
              <a:ext uri="{FF2B5EF4-FFF2-40B4-BE49-F238E27FC236}">
                <a16:creationId xmlns="" xmlns:a16="http://schemas.microsoft.com/office/drawing/2014/main" id="{CAE7526D-594D-C490-5CCD-4F3EAD2A9FB0}"/>
              </a:ext>
            </a:extLst>
          </p:cNvPr>
          <p:cNvSpPr txBox="1"/>
          <p:nvPr/>
        </p:nvSpPr>
        <p:spPr>
          <a:xfrm>
            <a:off x="114561" y="1702954"/>
            <a:ext cx="58293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6"/>
              </a:rPr>
              <a:t>https://www.geeksforgeeks.org/c-program-to-extract-characters-from-a-string/</a:t>
            </a:r>
            <a:endParaRPr lang="en-GB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561451F9-F1AB-6913-99BE-BB6F614E88C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4770"/>
          <a:stretch/>
        </p:blipFill>
        <p:spPr>
          <a:xfrm>
            <a:off x="114561" y="2106528"/>
            <a:ext cx="6503248" cy="44664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1BE5BBB5-50CA-1D9B-0CB1-0F2DBD9519A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960" r="9959" b="1960"/>
          <a:stretch/>
        </p:blipFill>
        <p:spPr>
          <a:xfrm>
            <a:off x="6713563" y="2008627"/>
            <a:ext cx="5330262" cy="4466468"/>
          </a:xfrm>
          <a:prstGeom prst="rect">
            <a:avLst/>
          </a:prstGeom>
        </p:spPr>
      </p:pic>
      <p:sp>
        <p:nvSpPr>
          <p:cNvPr id="8" name="Subtitle 6">
            <a:extLst>
              <a:ext uri="{FF2B5EF4-FFF2-40B4-BE49-F238E27FC236}">
                <a16:creationId xmlns="" xmlns:a16="http://schemas.microsoft.com/office/drawing/2014/main" id="{7382C75C-7D20-FD11-811C-4538E6F0B086}"/>
              </a:ext>
            </a:extLst>
          </p:cNvPr>
          <p:cNvSpPr txBox="1">
            <a:spLocks/>
          </p:cNvSpPr>
          <p:nvPr/>
        </p:nvSpPr>
        <p:spPr>
          <a:xfrm>
            <a:off x="9656388" y="3327009"/>
            <a:ext cx="3137274" cy="49420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dirty="0"/>
              <a:t>validacij</a:t>
            </a:r>
            <a:r>
              <a:rPr lang="en-GB" dirty="0"/>
              <a:t>a</a:t>
            </a:r>
            <a:r>
              <a:rPr lang="lt-LT" dirty="0"/>
              <a:t>.c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202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1D191E9-FF15-FFED-72C7-C137222EF7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-6974" y="11942"/>
            <a:ext cx="12192000" cy="6858000"/>
          </a:xfrm>
          <a:prstGeom prst="rect">
            <a:avLst/>
          </a:prstGeom>
        </p:spPr>
      </p:pic>
      <p:sp>
        <p:nvSpPr>
          <p:cNvPr id="4" name="Title 14">
            <a:extLst>
              <a:ext uri="{FF2B5EF4-FFF2-40B4-BE49-F238E27FC236}">
                <a16:creationId xmlns="" xmlns:a16="http://schemas.microsoft.com/office/drawing/2014/main" id="{F50720F6-D23E-FFD9-CCE6-CF71D2EB3327}"/>
              </a:ext>
            </a:extLst>
          </p:cNvPr>
          <p:cNvSpPr txBox="1">
            <a:spLocks/>
          </p:cNvSpPr>
          <p:nvPr/>
        </p:nvSpPr>
        <p:spPr>
          <a:xfrm>
            <a:off x="755947" y="628138"/>
            <a:ext cx="10750253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000" dirty="0" err="1"/>
              <a:t>Validacija</a:t>
            </a:r>
            <a:r>
              <a:rPr lang="en-GB" sz="4000" dirty="0"/>
              <a:t> +</a:t>
            </a:r>
            <a:endParaRPr lang="lt-LT" sz="4000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D769FC2-4022-FD9B-4A70-0554245809CD}"/>
              </a:ext>
            </a:extLst>
          </p:cNvPr>
          <p:cNvSpPr/>
          <p:nvPr/>
        </p:nvSpPr>
        <p:spPr>
          <a:xfrm>
            <a:off x="509927" y="501563"/>
            <a:ext cx="11158198" cy="94339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hlinkClick r:id="rId5"/>
            <a:extLst>
              <a:ext uri="{FF2B5EF4-FFF2-40B4-BE49-F238E27FC236}">
                <a16:creationId xmlns="" xmlns:a16="http://schemas.microsoft.com/office/drawing/2014/main" id="{CAE7526D-594D-C490-5CCD-4F3EAD2A9FB0}"/>
              </a:ext>
            </a:extLst>
          </p:cNvPr>
          <p:cNvSpPr txBox="1"/>
          <p:nvPr/>
        </p:nvSpPr>
        <p:spPr>
          <a:xfrm>
            <a:off x="114561" y="2515230"/>
            <a:ext cx="58293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6"/>
              </a:rPr>
              <a:t>https://www.programiz.com/c-programming/library-function/string.h/strlen</a:t>
            </a:r>
            <a:endParaRPr lang="en-GB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6CABE0FC-11D5-E6E3-8D53-EA9D43CA0B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561" y="2960520"/>
            <a:ext cx="5271597" cy="37358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0D1FA3BD-99EB-BCE6-5432-5265EE899A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0719" y="2647724"/>
            <a:ext cx="6401693" cy="4048690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="" xmlns:a16="http://schemas.microsoft.com/office/drawing/2014/main" id="{8044B1B4-6F75-268F-E671-82C171ABA76B}"/>
              </a:ext>
            </a:extLst>
          </p:cNvPr>
          <p:cNvSpPr txBox="1"/>
          <p:nvPr/>
        </p:nvSpPr>
        <p:spPr>
          <a:xfrm>
            <a:off x="5500718" y="2189378"/>
            <a:ext cx="58293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9"/>
              </a:rPr>
              <a:t>https://www.ibm.com/docs/en/i/7.4?topic=functions-atoi-convert-character-string-integer</a:t>
            </a:r>
            <a:endParaRPr lang="en-GB" sz="1200" dirty="0"/>
          </a:p>
        </p:txBody>
      </p:sp>
      <p:sp>
        <p:nvSpPr>
          <p:cNvPr id="15" name="Title 14">
            <a:extLst>
              <a:ext uri="{FF2B5EF4-FFF2-40B4-BE49-F238E27FC236}">
                <a16:creationId xmlns="" xmlns:a16="http://schemas.microsoft.com/office/drawing/2014/main" id="{CA872ABB-AF22-0DB4-2ACF-B53AA1B45B11}"/>
              </a:ext>
            </a:extLst>
          </p:cNvPr>
          <p:cNvSpPr txBox="1">
            <a:spLocks/>
          </p:cNvSpPr>
          <p:nvPr/>
        </p:nvSpPr>
        <p:spPr>
          <a:xfrm>
            <a:off x="125592" y="1813156"/>
            <a:ext cx="10750253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000" dirty="0"/>
              <a:t>+ </a:t>
            </a:r>
            <a:r>
              <a:rPr lang="en-GB" sz="4000" dirty="0" err="1"/>
              <a:t>strlen</a:t>
            </a:r>
            <a:r>
              <a:rPr lang="en-GB" sz="4000" dirty="0"/>
              <a:t>() </a:t>
            </a:r>
            <a:endParaRPr lang="lt-LT" sz="4000" dirty="0"/>
          </a:p>
        </p:txBody>
      </p:sp>
      <p:sp>
        <p:nvSpPr>
          <p:cNvPr id="16" name="Title 14">
            <a:extLst>
              <a:ext uri="{FF2B5EF4-FFF2-40B4-BE49-F238E27FC236}">
                <a16:creationId xmlns="" xmlns:a16="http://schemas.microsoft.com/office/drawing/2014/main" id="{02F20FC1-95A4-5495-E710-394C3A0C6206}"/>
              </a:ext>
            </a:extLst>
          </p:cNvPr>
          <p:cNvSpPr txBox="1">
            <a:spLocks/>
          </p:cNvSpPr>
          <p:nvPr/>
        </p:nvSpPr>
        <p:spPr>
          <a:xfrm>
            <a:off x="5500718" y="1474018"/>
            <a:ext cx="10750253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000" dirty="0"/>
              <a:t>+ </a:t>
            </a:r>
            <a:r>
              <a:rPr lang="en-GB" sz="4000" dirty="0" err="1"/>
              <a:t>atoi</a:t>
            </a:r>
            <a:r>
              <a:rPr lang="en-GB" sz="4000" dirty="0"/>
              <a:t>()</a:t>
            </a:r>
            <a:endParaRPr lang="lt-LT" sz="4000" dirty="0"/>
          </a:p>
        </p:txBody>
      </p:sp>
    </p:spTree>
    <p:extLst>
      <p:ext uri="{BB962C8B-B14F-4D97-AF65-F5344CB8AC3E}">
        <p14:creationId xmlns:p14="http://schemas.microsoft.com/office/powerpoint/2010/main" val="324082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1D191E9-FF15-FFED-72C7-C137222EF7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4">
            <a:extLst>
              <a:ext uri="{FF2B5EF4-FFF2-40B4-BE49-F238E27FC236}">
                <a16:creationId xmlns="" xmlns:a16="http://schemas.microsoft.com/office/drawing/2014/main" id="{F50720F6-D23E-FFD9-CCE6-CF71D2EB3327}"/>
              </a:ext>
            </a:extLst>
          </p:cNvPr>
          <p:cNvSpPr txBox="1">
            <a:spLocks/>
          </p:cNvSpPr>
          <p:nvPr/>
        </p:nvSpPr>
        <p:spPr>
          <a:xfrm>
            <a:off x="755947" y="628138"/>
            <a:ext cx="10750253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000" dirty="0" err="1"/>
              <a:t>Validacija</a:t>
            </a:r>
            <a:r>
              <a:rPr lang="en-GB" sz="4000" dirty="0"/>
              <a:t> +</a:t>
            </a:r>
            <a:endParaRPr lang="lt-LT" sz="4000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D769FC2-4022-FD9B-4A70-0554245809CD}"/>
              </a:ext>
            </a:extLst>
          </p:cNvPr>
          <p:cNvSpPr/>
          <p:nvPr/>
        </p:nvSpPr>
        <p:spPr>
          <a:xfrm>
            <a:off x="509927" y="501563"/>
            <a:ext cx="11158198" cy="94339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251DBF82-A1B0-19A8-2FA8-8E0D3AB955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607"/>
          <a:stretch/>
        </p:blipFill>
        <p:spPr>
          <a:xfrm>
            <a:off x="315935" y="1613024"/>
            <a:ext cx="11630275" cy="509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2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1D191E9-FF15-FFED-72C7-C137222EF7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4">
            <a:extLst>
              <a:ext uri="{FF2B5EF4-FFF2-40B4-BE49-F238E27FC236}">
                <a16:creationId xmlns="" xmlns:a16="http://schemas.microsoft.com/office/drawing/2014/main" id="{F50720F6-D23E-FFD9-CCE6-CF71D2EB3327}"/>
              </a:ext>
            </a:extLst>
          </p:cNvPr>
          <p:cNvSpPr txBox="1">
            <a:spLocks/>
          </p:cNvSpPr>
          <p:nvPr/>
        </p:nvSpPr>
        <p:spPr>
          <a:xfrm>
            <a:off x="755947" y="628138"/>
            <a:ext cx="10750253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000" dirty="0"/>
              <a:t>Tr</a:t>
            </a:r>
            <a:r>
              <a:rPr lang="lt-LT" sz="4000" dirty="0"/>
              <a:t>ūkumai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D769FC2-4022-FD9B-4A70-0554245809CD}"/>
              </a:ext>
            </a:extLst>
          </p:cNvPr>
          <p:cNvSpPr/>
          <p:nvPr/>
        </p:nvSpPr>
        <p:spPr>
          <a:xfrm>
            <a:off x="509927" y="501563"/>
            <a:ext cx="5586073" cy="94339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ubtitle 15">
            <a:extLst>
              <a:ext uri="{FF2B5EF4-FFF2-40B4-BE49-F238E27FC236}">
                <a16:creationId xmlns="" xmlns:a16="http://schemas.microsoft.com/office/drawing/2014/main" id="{1971ED1E-3CD8-3037-DD62-7293610538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260" y="1976976"/>
            <a:ext cx="4486799" cy="2196256"/>
          </a:xfrm>
        </p:spPr>
        <p:txBody>
          <a:bodyPr vert="horz" wrap="square" lIns="0" tIns="0" rIns="0" bIns="0" rtlCol="0">
            <a:normAutofit/>
          </a:bodyPr>
          <a:lstStyle/>
          <a:p>
            <a:pPr marL="342900" indent="-342900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lt-LT" kern="1200" dirty="0">
                <a:latin typeface="+mn-lt"/>
                <a:ea typeface="+mn-ea"/>
                <a:cs typeface="+mn-cs"/>
              </a:rPr>
              <a:t>Max simb</a:t>
            </a:r>
            <a:r>
              <a:rPr lang="ru-RU" dirty="0"/>
              <a:t>о</a:t>
            </a:r>
            <a:r>
              <a:rPr lang="lt-LT" kern="1200" dirty="0">
                <a:latin typeface="+mn-lt"/>
                <a:ea typeface="+mn-ea"/>
                <a:cs typeface="+mn-cs"/>
              </a:rPr>
              <a:t>ilių skaičius </a:t>
            </a:r>
            <a:r>
              <a:rPr lang="ru-RU" kern="1200" dirty="0">
                <a:latin typeface="+mn-lt"/>
                <a:ea typeface="+mn-ea"/>
                <a:cs typeface="+mn-cs"/>
              </a:rPr>
              <a:t>= </a:t>
            </a:r>
            <a:r>
              <a:rPr lang="lt-LT"/>
              <a:t>9</a:t>
            </a:r>
            <a:endParaRPr lang="ru-RU" kern="1200" dirty="0">
              <a:latin typeface="+mn-lt"/>
              <a:ea typeface="+mn-ea"/>
              <a:cs typeface="+mn-cs"/>
            </a:endParaRPr>
          </a:p>
          <a:p>
            <a:pPr marL="342900" indent="-342900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lt-LT" dirty="0"/>
              <a:t>Skaičiai su skliaustais nepriimami: ( _ _ _ _ _ _ )</a:t>
            </a:r>
          </a:p>
          <a:p>
            <a:pPr marL="342900" indent="-342900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lt-LT" dirty="0"/>
              <a:t>Seka maksimaliai gali eiti iki 100 </a:t>
            </a:r>
            <a:endParaRPr lang="en-GB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FC6C3105-4DBB-DBDB-D5FF-01C3B15955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72" t="576" r="172" b="600"/>
          <a:stretch/>
        </p:blipFill>
        <p:spPr>
          <a:xfrm>
            <a:off x="6762750" y="241072"/>
            <a:ext cx="5272468" cy="6407220"/>
          </a:xfrm>
          <a:prstGeom prst="rect">
            <a:avLst/>
          </a:prstGeom>
        </p:spPr>
      </p:pic>
      <p:sp>
        <p:nvSpPr>
          <p:cNvPr id="6" name="Subtitle 6">
            <a:extLst>
              <a:ext uri="{FF2B5EF4-FFF2-40B4-BE49-F238E27FC236}">
                <a16:creationId xmlns="" xmlns:a16="http://schemas.microsoft.com/office/drawing/2014/main" id="{5C300B00-9071-5167-A723-08DE12325EC0}"/>
              </a:ext>
            </a:extLst>
          </p:cNvPr>
          <p:cNvSpPr txBox="1">
            <a:spLocks/>
          </p:cNvSpPr>
          <p:nvPr/>
        </p:nvSpPr>
        <p:spPr>
          <a:xfrm>
            <a:off x="9259291" y="1444957"/>
            <a:ext cx="3137274" cy="49420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sz="2800" dirty="0"/>
              <a:t>uzd_FINAL.c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06545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FA1F2A02-9FEA-E1CB-D74E-5945A3B287F3}"/>
              </a:ext>
            </a:extLst>
          </p:cNvPr>
          <p:cNvSpPr/>
          <p:nvPr/>
        </p:nvSpPr>
        <p:spPr>
          <a:xfrm>
            <a:off x="0" y="0"/>
            <a:ext cx="12192000" cy="68579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219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="" xmlns:a16="http://schemas.microsoft.com/office/drawing/2014/main" id="{5065D865-691E-A920-C069-93141D4E51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18396" y="0"/>
            <a:ext cx="12173604" cy="6858000"/>
          </a:xfrm>
          <a:prstGeom prst="rect">
            <a:avLst/>
          </a:prstGeom>
        </p:spPr>
      </p:pic>
      <p:pic>
        <p:nvPicPr>
          <p:cNvPr id="15" name="Picture 14" descr="A piece of paper with writing on it&#10;&#10;Description automatically generated">
            <a:extLst>
              <a:ext uri="{FF2B5EF4-FFF2-40B4-BE49-F238E27FC236}">
                <a16:creationId xmlns="" xmlns:a16="http://schemas.microsoft.com/office/drawing/2014/main" id="{C88A1ED8-75F2-522F-2186-FDF4CE359D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182098" y="848099"/>
            <a:ext cx="6868461" cy="5151345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=""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719" y="1305310"/>
            <a:ext cx="5555357" cy="1374532"/>
          </a:xfrm>
        </p:spPr>
        <p:txBody>
          <a:bodyPr rtlCol="0">
            <a:normAutofit/>
          </a:bodyPr>
          <a:lstStyle/>
          <a:p>
            <a:pPr rtl="0"/>
            <a:r>
              <a:rPr lang="en-GB" sz="3600" dirty="0" err="1"/>
              <a:t>Pasiplanavimas</a:t>
            </a:r>
            <a:r>
              <a:rPr lang="lt-LT" sz="3600" dirty="0"/>
              <a:t> </a:t>
            </a:r>
            <a:r>
              <a:rPr lang="en-GB" sz="3600" dirty="0"/>
              <a:t>/</a:t>
            </a:r>
            <a:r>
              <a:rPr lang="lt-LT" sz="3600" dirty="0"/>
              <a:t> </a:t>
            </a:r>
            <a:r>
              <a:rPr lang="en-GB" sz="3600" dirty="0" err="1"/>
              <a:t>pasibandymas</a:t>
            </a:r>
            <a:endParaRPr lang="en-GB" sz="36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=""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8244" y="2849969"/>
            <a:ext cx="6003591" cy="2872850"/>
          </a:xfrm>
        </p:spPr>
        <p:txBody>
          <a:bodyPr rtlCol="0"/>
          <a:lstStyle/>
          <a:p>
            <a:pPr rtl="0"/>
            <a:r>
              <a:rPr lang="lt-LT" dirty="0"/>
              <a:t>Perprast</a:t>
            </a:r>
            <a:r>
              <a:rPr lang="en-GB" dirty="0" err="1"/>
              <a:t>i</a:t>
            </a:r>
            <a:r>
              <a:rPr lang="lt-LT" dirty="0"/>
              <a:t>, ko prašo užduotis;</a:t>
            </a:r>
          </a:p>
          <a:p>
            <a:pPr rtl="0"/>
            <a:r>
              <a:rPr lang="lt-LT" dirty="0"/>
              <a:t>For ciklas tikrinti, ar skaičiuje yra 1;</a:t>
            </a:r>
          </a:p>
          <a:p>
            <a:pPr rtl="0"/>
            <a:r>
              <a:rPr lang="lt-LT" dirty="0"/>
              <a:t>If‘ai atrinkti ir atlikti veiksmus;</a:t>
            </a:r>
          </a:p>
          <a:p>
            <a:pPr rtl="0"/>
            <a:r>
              <a:rPr lang="lt-LT" dirty="0"/>
              <a:t>Viskas while cikle, kol skaičiuje neatsiranda vienetų;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n-GB" smtClean="0"/>
              <a:pPr rtl="0"/>
              <a:t>2</a:t>
            </a:fld>
            <a:endParaRPr lang="en-GB"/>
          </a:p>
        </p:txBody>
      </p:sp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640DE311-4125-56C4-EACC-C56F700E58B2}"/>
              </a:ext>
            </a:extLst>
          </p:cNvPr>
          <p:cNvSpPr/>
          <p:nvPr/>
        </p:nvSpPr>
        <p:spPr>
          <a:xfrm>
            <a:off x="346338" y="1135181"/>
            <a:ext cx="3893968" cy="1374533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71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F7F653B-90B5-4F47-A33F-93DCB2EF6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en-GB" smtClean="0"/>
              <a:t>3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EFE3EA7-352B-115A-741A-0C2F8D875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988"/>
            <a:ext cx="12192000" cy="6853637"/>
          </a:xfrm>
          <a:prstGeom prst="rect">
            <a:avLst/>
          </a:prstGeom>
        </p:spPr>
      </p:pic>
      <p:sp>
        <p:nvSpPr>
          <p:cNvPr id="16" name="Subtitle 15">
            <a:extLst>
              <a:ext uri="{FF2B5EF4-FFF2-40B4-BE49-F238E27FC236}">
                <a16:creationId xmlns=""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8755" y="4888333"/>
            <a:ext cx="5432742" cy="219625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lnSpc>
                <a:spcPct val="100000"/>
              </a:lnSpc>
              <a:buNone/>
            </a:pPr>
            <a:r>
              <a:rPr lang="lt-LT" kern="1200" dirty="0">
                <a:latin typeface="+mn-lt"/>
                <a:ea typeface="+mn-ea"/>
                <a:cs typeface="+mn-cs"/>
              </a:rPr>
              <a:t>Supratau: </a:t>
            </a:r>
          </a:p>
          <a:p>
            <a:pPr marL="285750" indent="-285750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lt-LT" sz="1800" dirty="0"/>
              <a:t>Netinkamai įvardinti kintamieji </a:t>
            </a:r>
            <a:r>
              <a:rPr lang="ru-RU" sz="1800" dirty="0"/>
              <a:t>= </a:t>
            </a:r>
            <a:r>
              <a:rPr lang="lt-LT" sz="1800" dirty="0"/>
              <a:t>kodas nebeįskaitomas</a:t>
            </a:r>
            <a:r>
              <a:rPr lang="en-GB" sz="1800" dirty="0"/>
              <a:t> net pa</a:t>
            </a:r>
            <a:r>
              <a:rPr lang="lt-LT" sz="1800" dirty="0"/>
              <a:t>čiam;</a:t>
            </a:r>
          </a:p>
          <a:p>
            <a:pPr marL="285750" indent="-285750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Nuo </a:t>
            </a:r>
            <a:r>
              <a:rPr lang="lt-LT" sz="1800" dirty="0"/>
              <a:t>pat </a:t>
            </a:r>
            <a:r>
              <a:rPr lang="en-GB" sz="1800" dirty="0"/>
              <a:t>prad</a:t>
            </a:r>
            <a:r>
              <a:rPr lang="lt-LT" sz="1800" dirty="0"/>
              <a:t>žių tinkamai vardinti kintamuosius; </a:t>
            </a:r>
            <a:endParaRPr lang="en-GB" sz="1800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=""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8520" y="1821947"/>
            <a:ext cx="4173536" cy="1282798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algn="r" rtl="0">
              <a:lnSpc>
                <a:spcPct val="100000"/>
              </a:lnSpc>
            </a:pPr>
            <a:r>
              <a:rPr lang="lt-LT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Vienetų skaičiuoklė</a:t>
            </a:r>
            <a:endParaRPr lang="en-GB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29D3E64-09D4-6D9E-8936-07D6E3935A9D}"/>
              </a:ext>
            </a:extLst>
          </p:cNvPr>
          <p:cNvSpPr/>
          <p:nvPr/>
        </p:nvSpPr>
        <p:spPr>
          <a:xfrm>
            <a:off x="3095234" y="1860431"/>
            <a:ext cx="2595116" cy="1283648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111EB817-B3B1-2024-E856-9A1B1CC875A5}"/>
              </a:ext>
            </a:extLst>
          </p:cNvPr>
          <p:cNvSpPr/>
          <p:nvPr/>
        </p:nvSpPr>
        <p:spPr>
          <a:xfrm>
            <a:off x="6472518" y="4780757"/>
            <a:ext cx="5616453" cy="1880342"/>
          </a:xfrm>
          <a:prstGeom prst="rect">
            <a:avLst/>
          </a:prstGeom>
          <a:noFill/>
          <a:ln w="381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ubtitle 6">
            <a:extLst>
              <a:ext uri="{FF2B5EF4-FFF2-40B4-BE49-F238E27FC236}">
                <a16:creationId xmlns="" xmlns:a16="http://schemas.microsoft.com/office/drawing/2014/main" id="{AA6C422C-94CA-C85D-FA1D-2CD56E24B689}"/>
              </a:ext>
            </a:extLst>
          </p:cNvPr>
          <p:cNvSpPr txBox="1">
            <a:spLocks/>
          </p:cNvSpPr>
          <p:nvPr/>
        </p:nvSpPr>
        <p:spPr>
          <a:xfrm>
            <a:off x="10103678" y="4211802"/>
            <a:ext cx="3137274" cy="49420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dirty="0"/>
              <a:t>pasibandymai.c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640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F7F653B-90B5-4F47-A33F-93DCB2EF6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en-GB" smtClean="0"/>
              <a:t>4</a:t>
            </a:fld>
            <a:endParaRPr lang="en-GB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="" xmlns:a16="http://schemas.microsoft.com/office/drawing/2014/main" id="{45D10CDE-D6F6-788A-0D3D-5D6921FD5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604"/>
            <a:ext cx="12192000" cy="6863604"/>
          </a:xfrm>
          <a:prstGeom prst="rect">
            <a:avLst/>
          </a:prstGeom>
        </p:spPr>
      </p:pic>
      <p:sp>
        <p:nvSpPr>
          <p:cNvPr id="16" name="Subtitle 15">
            <a:extLst>
              <a:ext uri="{FF2B5EF4-FFF2-40B4-BE49-F238E27FC236}">
                <a16:creationId xmlns=""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0762" y="1651951"/>
            <a:ext cx="4305669" cy="1079845"/>
          </a:xfrm>
        </p:spPr>
        <p:txBody>
          <a:bodyPr vert="horz" wrap="square" lIns="0" tIns="0" rIns="0" bIns="0" rtlCol="0">
            <a:normAutofit fontScale="85000" lnSpcReduction="20000"/>
          </a:bodyPr>
          <a:lstStyle/>
          <a:p>
            <a:pPr marL="0" indent="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lt-LT" sz="2000" kern="1200" dirty="0">
                <a:latin typeface="+mn-lt"/>
                <a:ea typeface="+mn-ea"/>
                <a:cs typeface="+mn-cs"/>
              </a:rPr>
              <a:t>Supratau:</a:t>
            </a:r>
          </a:p>
          <a:p>
            <a:pPr marL="0" indent="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lt-LT" sz="1700" dirty="0"/>
              <a:t>Kodą rašyti tokiais pat etapais, kaip ir bus vykdoma programa;</a:t>
            </a:r>
          </a:p>
          <a:p>
            <a:pPr marL="0" indent="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lt-LT" sz="1700" kern="1200" dirty="0">
                <a:latin typeface="+mn-lt"/>
                <a:ea typeface="+mn-ea"/>
                <a:cs typeface="+mn-cs"/>
              </a:rPr>
              <a:t>Programa daro k</a:t>
            </a:r>
            <a:r>
              <a:rPr lang="lt-LT" sz="1700" dirty="0"/>
              <a:t>laidas su neigiamais skaičiais;</a:t>
            </a:r>
            <a:r>
              <a:rPr lang="lt-LT" sz="1700" kern="1200" dirty="0">
                <a:latin typeface="+mn-lt"/>
                <a:ea typeface="+mn-ea"/>
                <a:cs typeface="+mn-cs"/>
              </a:rPr>
              <a:t> 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=""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933" y="4042085"/>
            <a:ext cx="5839593" cy="1918447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rtl="0">
              <a:lnSpc>
                <a:spcPct val="100000"/>
              </a:lnSpc>
            </a:pPr>
            <a:r>
              <a:rPr lang="lt-LT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Vienetų skaičiuoklė</a:t>
            </a:r>
            <a:r>
              <a:rPr lang="ru-RU" sz="2800" dirty="0"/>
              <a:t> +</a:t>
            </a:r>
            <a:r>
              <a:rPr lang="en-GB" sz="2800" dirty="0"/>
              <a:t> </a:t>
            </a:r>
            <a:br>
              <a:rPr lang="en-GB" sz="2800" dirty="0"/>
            </a:br>
            <a:r>
              <a:rPr lang="en-GB" sz="2800" dirty="0" err="1"/>
              <a:t>kintam</a:t>
            </a:r>
            <a:r>
              <a:rPr lang="lt-LT" sz="2800" dirty="0"/>
              <a:t>ųjų pavadinimai </a:t>
            </a:r>
            <a:r>
              <a:rPr lang="ru-RU" sz="2800" dirty="0"/>
              <a:t>+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2800" dirty="0"/>
              <a:t>user interface</a:t>
            </a:r>
            <a:r>
              <a:rPr lang="ru-RU" sz="2800" dirty="0"/>
              <a:t>  </a:t>
            </a:r>
            <a:endParaRPr lang="en-GB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0914FACF-24F0-E95B-31C2-873CD2AFA5D9}"/>
              </a:ext>
            </a:extLst>
          </p:cNvPr>
          <p:cNvSpPr/>
          <p:nvPr/>
        </p:nvSpPr>
        <p:spPr>
          <a:xfrm>
            <a:off x="699247" y="4607859"/>
            <a:ext cx="4312024" cy="1532195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A5276F21-1CE5-A5FB-1959-2322BC193F9F}"/>
              </a:ext>
            </a:extLst>
          </p:cNvPr>
          <p:cNvSpPr/>
          <p:nvPr/>
        </p:nvSpPr>
        <p:spPr>
          <a:xfrm>
            <a:off x="8259283" y="1550894"/>
            <a:ext cx="3862938" cy="1281961"/>
          </a:xfrm>
          <a:prstGeom prst="rect">
            <a:avLst/>
          </a:prstGeom>
          <a:noFill/>
          <a:ln w="381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5E780079-D7E4-EC0E-9C38-CEEA87C24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656"/>
            <a:ext cx="12192000" cy="6915303"/>
          </a:xfrm>
          <a:prstGeom prst="rect">
            <a:avLst/>
          </a:prstGeom>
        </p:spPr>
      </p:pic>
      <p:sp>
        <p:nvSpPr>
          <p:cNvPr id="16" name="Subtitle 15">
            <a:extLst>
              <a:ext uri="{FF2B5EF4-FFF2-40B4-BE49-F238E27FC236}">
                <a16:creationId xmlns=""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77129" y="4479021"/>
            <a:ext cx="2527348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lt-LT" kern="1200" dirty="0">
                <a:latin typeface="+mn-lt"/>
                <a:ea typeface="+mn-ea"/>
                <a:cs typeface="+mn-cs"/>
              </a:rPr>
              <a:t>Liko: </a:t>
            </a:r>
          </a:p>
          <a:p>
            <a:pPr marL="285750" indent="-28575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lt-LT" sz="2000" kern="1200" dirty="0">
                <a:latin typeface="+mn-lt"/>
                <a:ea typeface="+mn-ea"/>
                <a:cs typeface="+mn-cs"/>
              </a:rPr>
              <a:t>išvesti visus skaičius</a:t>
            </a:r>
          </a:p>
          <a:p>
            <a:pPr marL="285750" indent="-28575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lt-LT" sz="2000" dirty="0"/>
              <a:t>Pagražinti kodą</a:t>
            </a:r>
            <a:endParaRPr lang="en-GB" sz="2000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=""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7664" y="2832855"/>
            <a:ext cx="4173536" cy="1282798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algn="r" rtl="0">
              <a:lnSpc>
                <a:spcPct val="100000"/>
              </a:lnSpc>
            </a:pPr>
            <a:r>
              <a:rPr lang="ru-RU" sz="4000" dirty="0"/>
              <a:t>+ </a:t>
            </a:r>
            <a:r>
              <a:rPr lang="lt-LT" sz="4000" dirty="0"/>
              <a:t>Sąlygos</a:t>
            </a:r>
            <a:endParaRPr lang="en-GB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664D8228-3782-5AF2-6FF6-6906AD435BB9}"/>
              </a:ext>
            </a:extLst>
          </p:cNvPr>
          <p:cNvSpPr/>
          <p:nvPr/>
        </p:nvSpPr>
        <p:spPr>
          <a:xfrm>
            <a:off x="8999999" y="4421654"/>
            <a:ext cx="2704477" cy="1477122"/>
          </a:xfrm>
          <a:prstGeom prst="rect">
            <a:avLst/>
          </a:prstGeom>
          <a:noFill/>
          <a:ln w="381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FE70777D-166D-0759-00F7-7EB929C3EB35}"/>
              </a:ext>
            </a:extLst>
          </p:cNvPr>
          <p:cNvSpPr/>
          <p:nvPr/>
        </p:nvSpPr>
        <p:spPr>
          <a:xfrm>
            <a:off x="9255096" y="3429000"/>
            <a:ext cx="2457927" cy="79575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Subtitle 6">
            <a:extLst>
              <a:ext uri="{FF2B5EF4-FFF2-40B4-BE49-F238E27FC236}">
                <a16:creationId xmlns="" xmlns:a16="http://schemas.microsoft.com/office/drawing/2014/main" id="{25118594-1FFC-2E4C-ED61-0321CC2E93CE}"/>
              </a:ext>
            </a:extLst>
          </p:cNvPr>
          <p:cNvSpPr txBox="1">
            <a:spLocks/>
          </p:cNvSpPr>
          <p:nvPr/>
        </p:nvSpPr>
        <p:spPr>
          <a:xfrm>
            <a:off x="9879406" y="6116283"/>
            <a:ext cx="2040203" cy="49420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dirty="0"/>
              <a:t>be_isvestines.c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9960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en-GB" smtClean="0"/>
              <a:t>6</a:t>
            </a:fld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816EA230-010C-D6DA-A3DE-B6A24B7B5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"/>
            <a:ext cx="12192000" cy="6857998"/>
          </a:xfrm>
          <a:prstGeom prst="rect">
            <a:avLst/>
          </a:prstGeom>
        </p:spPr>
      </p:pic>
      <p:sp>
        <p:nvSpPr>
          <p:cNvPr id="16" name="Subtitle 15">
            <a:extLst>
              <a:ext uri="{FF2B5EF4-FFF2-40B4-BE49-F238E27FC236}">
                <a16:creationId xmlns=""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13176" y="4507845"/>
            <a:ext cx="4656828" cy="1158649"/>
          </a:xfrm>
        </p:spPr>
        <p:txBody>
          <a:bodyPr vert="horz" wrap="square" lIns="0" tIns="0" rIns="0" bIns="0" rtlCol="0">
            <a:normAutofit/>
          </a:bodyPr>
          <a:lstStyle/>
          <a:p>
            <a:pPr marL="342900" indent="-3429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lt-LT" sz="2000" kern="1200" dirty="0">
                <a:latin typeface="+mn-lt"/>
                <a:ea typeface="+mn-ea"/>
                <a:cs typeface="+mn-cs"/>
              </a:rPr>
              <a:t>Pažiūrėjau dėst. Radavičiaus paskaitą apie valdymo struktūras. </a:t>
            </a:r>
          </a:p>
          <a:p>
            <a:pPr marL="342900" indent="-3429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lt-LT" sz="2000" dirty="0"/>
              <a:t>Noras patobulinti</a:t>
            </a:r>
            <a:endParaRPr lang="en-GB" sz="2000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=""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1129" y="2677683"/>
            <a:ext cx="5008422" cy="1282798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algn="r" rtl="0">
              <a:lnSpc>
                <a:spcPct val="100000"/>
              </a:lnSpc>
            </a:pPr>
            <a:r>
              <a:rPr lang="lt-LT" sz="4000" dirty="0"/>
              <a:t>Programa, kuri išveda tik sekos narius</a:t>
            </a:r>
            <a:endParaRPr lang="en-GB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664D8228-3782-5AF2-6FF6-6906AD435BB9}"/>
              </a:ext>
            </a:extLst>
          </p:cNvPr>
          <p:cNvSpPr/>
          <p:nvPr/>
        </p:nvSpPr>
        <p:spPr>
          <a:xfrm>
            <a:off x="6687671" y="4421654"/>
            <a:ext cx="5016805" cy="1477122"/>
          </a:xfrm>
          <a:prstGeom prst="rect">
            <a:avLst/>
          </a:prstGeom>
          <a:noFill/>
          <a:ln w="381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FE70777D-166D-0759-00F7-7EB929C3EB35}"/>
              </a:ext>
            </a:extLst>
          </p:cNvPr>
          <p:cNvSpPr/>
          <p:nvPr/>
        </p:nvSpPr>
        <p:spPr>
          <a:xfrm>
            <a:off x="6486767" y="2583688"/>
            <a:ext cx="5217709" cy="1558006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6">
            <a:extLst>
              <a:ext uri="{FF2B5EF4-FFF2-40B4-BE49-F238E27FC236}">
                <a16:creationId xmlns="" xmlns:a16="http://schemas.microsoft.com/office/drawing/2014/main" id="{5B98F203-FF7B-1387-C771-E0F5B9950983}"/>
              </a:ext>
            </a:extLst>
          </p:cNvPr>
          <p:cNvSpPr txBox="1">
            <a:spLocks/>
          </p:cNvSpPr>
          <p:nvPr/>
        </p:nvSpPr>
        <p:spPr>
          <a:xfrm>
            <a:off x="9783591" y="6052859"/>
            <a:ext cx="3137274" cy="49420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dirty="0"/>
              <a:t>tik_isvestine.c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3215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1D191E9-FF15-FFED-72C7-C137222EF7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18396" y="0"/>
            <a:ext cx="12173604" cy="6858000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=""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82938" y="528174"/>
            <a:ext cx="4898875" cy="690244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algn="r" rtl="0">
              <a:lnSpc>
                <a:spcPct val="100000"/>
              </a:lnSpc>
            </a:pPr>
            <a:r>
              <a:rPr lang="lt-LT" sz="4000" dirty="0"/>
              <a:t>Nemokėjau array‘ų...</a:t>
            </a:r>
            <a:endParaRPr lang="en-GB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FE70777D-166D-0759-00F7-7EB929C3EB35}"/>
              </a:ext>
            </a:extLst>
          </p:cNvPr>
          <p:cNvSpPr/>
          <p:nvPr/>
        </p:nvSpPr>
        <p:spPr>
          <a:xfrm>
            <a:off x="5698781" y="430904"/>
            <a:ext cx="4898875" cy="94339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9F9FAA42-BE10-52CB-69E0-BC84266F4C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91" y="873296"/>
            <a:ext cx="3563350" cy="5856104"/>
          </a:xfrm>
          <a:prstGeom prst="rect">
            <a:avLst/>
          </a:prstGeom>
        </p:spPr>
      </p:pic>
      <p:sp>
        <p:nvSpPr>
          <p:cNvPr id="13" name="TextBox 12">
            <a:hlinkClick r:id="rId6"/>
            <a:extLst>
              <a:ext uri="{FF2B5EF4-FFF2-40B4-BE49-F238E27FC236}">
                <a16:creationId xmlns="" xmlns:a16="http://schemas.microsoft.com/office/drawing/2014/main" id="{6C829F52-5A95-2C89-2520-64E7AA6AB0DB}"/>
              </a:ext>
            </a:extLst>
          </p:cNvPr>
          <p:cNvSpPr txBox="1"/>
          <p:nvPr/>
        </p:nvSpPr>
        <p:spPr>
          <a:xfrm>
            <a:off x="81501" y="361960"/>
            <a:ext cx="35633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6"/>
              </a:rPr>
              <a:t>https://www.geeksforgeeks.org/c-program-to-insert-an-element-in-an-array/</a:t>
            </a:r>
            <a:endParaRPr lang="en-GB" sz="1200" dirty="0"/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FD57BCFC-30B9-DCC9-CA05-A118A21ED6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2124" y="2395463"/>
            <a:ext cx="4469565" cy="433393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B1AE792F-6024-2065-98F5-C37BF374C9F3}"/>
              </a:ext>
            </a:extLst>
          </p:cNvPr>
          <p:cNvSpPr txBox="1"/>
          <p:nvPr/>
        </p:nvSpPr>
        <p:spPr>
          <a:xfrm>
            <a:off x="3796054" y="1805202"/>
            <a:ext cx="42363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8"/>
              </a:rPr>
              <a:t>https://www.freecodecamp.org/news/how-to-declare-integer-arrays-with-c-programming/</a:t>
            </a:r>
            <a:endParaRPr lang="en-GB" sz="1200" dirty="0"/>
          </a:p>
        </p:txBody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AE46A23B-B01C-2CAB-8C84-CB70696EC40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64530" y="2415039"/>
            <a:ext cx="3692999" cy="433393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763DACEC-E4B9-4D06-C461-E5F2FBDFBF36}"/>
              </a:ext>
            </a:extLst>
          </p:cNvPr>
          <p:cNvSpPr txBox="1"/>
          <p:nvPr/>
        </p:nvSpPr>
        <p:spPr>
          <a:xfrm>
            <a:off x="8364530" y="1999539"/>
            <a:ext cx="314697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hlinkClick r:id="rId10"/>
              </a:rPr>
              <a:t>https://www.w3schools.com/c/c_syntax.php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49229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1D191E9-FF15-FFED-72C7-C137222EF7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r="30732"/>
          <a:stretch/>
        </p:blipFill>
        <p:spPr>
          <a:xfrm>
            <a:off x="18396" y="0"/>
            <a:ext cx="12173604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669E4677-FB3A-CA16-3A50-71466069E9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069" y="1738678"/>
            <a:ext cx="9221487" cy="4820323"/>
          </a:xfrm>
          <a:prstGeom prst="rect">
            <a:avLst/>
          </a:prstGeom>
        </p:spPr>
      </p:pic>
      <p:sp>
        <p:nvSpPr>
          <p:cNvPr id="4" name="Title 14">
            <a:extLst>
              <a:ext uri="{FF2B5EF4-FFF2-40B4-BE49-F238E27FC236}">
                <a16:creationId xmlns="" xmlns:a16="http://schemas.microsoft.com/office/drawing/2014/main" id="{F50720F6-D23E-FFD9-CCE6-CF71D2EB3327}"/>
              </a:ext>
            </a:extLst>
          </p:cNvPr>
          <p:cNvSpPr txBox="1">
            <a:spLocks/>
          </p:cNvSpPr>
          <p:nvPr/>
        </p:nvSpPr>
        <p:spPr>
          <a:xfrm>
            <a:off x="755948" y="628138"/>
            <a:ext cx="6741604" cy="69024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lt-LT" sz="4000" dirty="0"/>
              <a:t>Dėstytojo Radavičiaus kodas: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D769FC2-4022-FD9B-4A70-0554245809CD}"/>
              </a:ext>
            </a:extLst>
          </p:cNvPr>
          <p:cNvSpPr/>
          <p:nvPr/>
        </p:nvSpPr>
        <p:spPr>
          <a:xfrm>
            <a:off x="509927" y="501563"/>
            <a:ext cx="7423838" cy="94339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4">
            <a:extLst>
              <a:ext uri="{FF2B5EF4-FFF2-40B4-BE49-F238E27FC236}">
                <a16:creationId xmlns=""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81175" y="2677679"/>
            <a:ext cx="3232753" cy="1456852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algn="ctr" rtl="0">
              <a:lnSpc>
                <a:spcPct val="100000"/>
              </a:lnSpc>
            </a:pPr>
            <a:r>
              <a:rPr lang="lt-LT" sz="4000" dirty="0"/>
              <a:t>Kintamojo „i“ naudojimas</a:t>
            </a:r>
            <a:endParaRPr lang="en-GB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862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82184FF4-7029-4ED7-813A-192E606087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="" xmlns:a16="http://schemas.microsoft.com/office/drawing/2014/main" id="{AAA7AB09-557C-41AD-9113-FF9F68FA10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EF99ECAA-1F11-4937-BBA6-51935AB44C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79DE9FAB-6BBA-4CFE-B67D-77B47F01EC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="" xmlns:a16="http://schemas.microsoft.com/office/drawing/2014/main" id="{79FAC916-D9BB-4794-81B4-7C47C67E85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B5CA2231-7A65-4D16-8400-A210CC41D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="" xmlns:a16="http://schemas.microsoft.com/office/drawing/2014/main" id="{4B089C8C-B82B-4704-88E2-E857A5E21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="" xmlns:a16="http://schemas.microsoft.com/office/drawing/2014/main" id="{434B90C8-5B4D-456E-AD99-80EF748FDD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GB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="" xmlns:a16="http://schemas.microsoft.com/office/drawing/2014/main" id="{1DB043B4-68C6-45B9-82AC-A5800EADB8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3C64A91D-E535-4C24-A0E3-96A3810E3F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26FC4867-BA3E-4F8E-AB23-684F34DF3D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en-GB" smtClean="0"/>
              <a:t>9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D1E440D0-8819-459E-FAD3-4A408CB6D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2342"/>
            <a:ext cx="12192000" cy="6910342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=""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62380" y="1739152"/>
            <a:ext cx="3078757" cy="638761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rtl="0">
              <a:lnSpc>
                <a:spcPct val="100000"/>
              </a:lnSpc>
            </a:pPr>
            <a:r>
              <a:rPr lang="lt-LT" sz="2800" dirty="0"/>
              <a:t>Liko tik validacija..</a:t>
            </a:r>
            <a:endParaRPr lang="en-GB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FE70777D-166D-0759-00F7-7EB929C3EB35}"/>
              </a:ext>
            </a:extLst>
          </p:cNvPr>
          <p:cNvSpPr/>
          <p:nvPr/>
        </p:nvSpPr>
        <p:spPr>
          <a:xfrm>
            <a:off x="8381467" y="1757312"/>
            <a:ext cx="3382066" cy="753035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Subtitle 6">
            <a:extLst>
              <a:ext uri="{FF2B5EF4-FFF2-40B4-BE49-F238E27FC236}">
                <a16:creationId xmlns="" xmlns:a16="http://schemas.microsoft.com/office/drawing/2014/main" id="{9C9F0A2D-CD5A-FF4D-B50B-4427C731FBD1}"/>
              </a:ext>
            </a:extLst>
          </p:cNvPr>
          <p:cNvSpPr txBox="1">
            <a:spLocks/>
          </p:cNvSpPr>
          <p:nvPr/>
        </p:nvSpPr>
        <p:spPr>
          <a:xfrm>
            <a:off x="8503863" y="5973037"/>
            <a:ext cx="3137274" cy="49420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lt-LT" dirty="0"/>
              <a:t>viskas_be_validacijos.c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799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124.tgt.Office_50301378_TF33713516_Win32_OJ112196127" id="{EDFFA481-CE53-4409-8D36-2ECF03B6BBD6}" vid="{001D13DB-0C6A-47B8-A3F5-ADC4851DB2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{F717965D-EAFF-40BF-9A08-019EFABE0B6E}tf33713516_win32</Template>
  <TotalTime>1622</TotalTime>
  <Words>290</Words>
  <Application>Microsoft Office PowerPoint</Application>
  <PresentationFormat>Widescreen</PresentationFormat>
  <Paragraphs>100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Gill Sans MT</vt:lpstr>
      <vt:lpstr>Walbaum Display</vt:lpstr>
      <vt:lpstr>3DFloatVTI</vt:lpstr>
      <vt:lpstr>I – oji užduotis</vt:lpstr>
      <vt:lpstr>Pasiplanavimas / pasibandymas</vt:lpstr>
      <vt:lpstr>Vienetų skaičiuoklė</vt:lpstr>
      <vt:lpstr>Vienetų skaičiuoklė +  kintamųjų pavadinimai + user interface  </vt:lpstr>
      <vt:lpstr>+ Sąlygos</vt:lpstr>
      <vt:lpstr>Programa, kuri išveda tik sekos narius</vt:lpstr>
      <vt:lpstr>Nemokėjau array‘ų...</vt:lpstr>
      <vt:lpstr>Kintamojo „i“ naudojimas</vt:lpstr>
      <vt:lpstr>Liko tik validacija..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– oji užduotis</dc:title>
  <dc:creator>Adrian Klimaševski</dc:creator>
  <cp:lastModifiedBy>Adrian Klimaševski</cp:lastModifiedBy>
  <cp:revision>6</cp:revision>
  <dcterms:created xsi:type="dcterms:W3CDTF">2023-09-22T09:14:53Z</dcterms:created>
  <dcterms:modified xsi:type="dcterms:W3CDTF">2023-09-30T11:45:41Z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